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43"/>
  </p:notesMasterIdLst>
  <p:handoutMasterIdLst>
    <p:handoutMasterId r:id="rId44"/>
  </p:handoutMasterIdLst>
  <p:sldIdLst>
    <p:sldId id="256" r:id="rId2"/>
    <p:sldId id="404" r:id="rId3"/>
    <p:sldId id="398" r:id="rId4"/>
    <p:sldId id="445" r:id="rId5"/>
    <p:sldId id="452" r:id="rId6"/>
    <p:sldId id="453" r:id="rId7"/>
    <p:sldId id="454" r:id="rId8"/>
    <p:sldId id="455" r:id="rId9"/>
    <p:sldId id="457" r:id="rId10"/>
    <p:sldId id="458" r:id="rId11"/>
    <p:sldId id="460" r:id="rId12"/>
    <p:sldId id="461" r:id="rId13"/>
    <p:sldId id="462" r:id="rId14"/>
    <p:sldId id="463" r:id="rId15"/>
    <p:sldId id="464" r:id="rId16"/>
    <p:sldId id="465" r:id="rId17"/>
    <p:sldId id="466" r:id="rId18"/>
    <p:sldId id="467" r:id="rId19"/>
    <p:sldId id="468" r:id="rId20"/>
    <p:sldId id="469" r:id="rId21"/>
    <p:sldId id="470" r:id="rId22"/>
    <p:sldId id="471" r:id="rId23"/>
    <p:sldId id="472" r:id="rId24"/>
    <p:sldId id="473" r:id="rId25"/>
    <p:sldId id="474" r:id="rId26"/>
    <p:sldId id="475" r:id="rId27"/>
    <p:sldId id="476" r:id="rId28"/>
    <p:sldId id="477" r:id="rId29"/>
    <p:sldId id="478" r:id="rId30"/>
    <p:sldId id="479" r:id="rId31"/>
    <p:sldId id="480" r:id="rId32"/>
    <p:sldId id="482" r:id="rId33"/>
    <p:sldId id="483" r:id="rId34"/>
    <p:sldId id="485" r:id="rId35"/>
    <p:sldId id="486" r:id="rId36"/>
    <p:sldId id="487" r:id="rId37"/>
    <p:sldId id="488" r:id="rId38"/>
    <p:sldId id="489" r:id="rId39"/>
    <p:sldId id="490" r:id="rId40"/>
    <p:sldId id="491" r:id="rId41"/>
    <p:sldId id="443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b="1" kern="1200">
        <a:solidFill>
          <a:srgbClr val="008000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rgbClr val="008000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rgbClr val="008000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rgbClr val="008000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rgbClr val="00800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rgbClr val="00800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rgbClr val="00800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rgbClr val="00800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rgbClr val="008000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B2B2B2"/>
    <a:srgbClr val="808080"/>
    <a:srgbClr val="FFCC00"/>
    <a:srgbClr val="4D4D4D"/>
    <a:srgbClr val="0066CC"/>
    <a:srgbClr val="EAEAEA"/>
    <a:srgbClr val="292929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83" autoAdjust="0"/>
    <p:restoredTop sz="92257" autoAdjust="0"/>
  </p:normalViewPr>
  <p:slideViewPr>
    <p:cSldViewPr>
      <p:cViewPr>
        <p:scale>
          <a:sx n="75" d="100"/>
          <a:sy n="75" d="100"/>
        </p:scale>
        <p:origin x="-1896" y="-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74" y="-90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74EA6A-2E9D-496D-A330-BC58545F3D8E}" type="doc">
      <dgm:prSet loTypeId="urn:microsoft.com/office/officeart/2008/layout/PictureStrips" loCatId="list" qsTypeId="urn:microsoft.com/office/officeart/2005/8/quickstyle/simple1#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95C6429-5DC9-4EED-B1A5-769513D8ECCC}">
      <dgm:prSet phldrT="[Текст]"/>
      <dgm:spPr/>
      <dgm:t>
        <a:bodyPr/>
        <a:lstStyle/>
        <a:p>
          <a:r>
            <a:rPr lang="ru-RU" dirty="0" smtClean="0"/>
            <a:t>Привлечение абитуриентов</a:t>
          </a:r>
          <a:endParaRPr lang="ru-RU" dirty="0"/>
        </a:p>
      </dgm:t>
    </dgm:pt>
    <dgm:pt modelId="{AA3EEAEA-37BB-431D-992C-136454A9ABF9}" type="parTrans" cxnId="{742DD229-B6BB-4998-B9C7-4233C6D0C93A}">
      <dgm:prSet/>
      <dgm:spPr/>
      <dgm:t>
        <a:bodyPr/>
        <a:lstStyle/>
        <a:p>
          <a:endParaRPr lang="ru-RU"/>
        </a:p>
      </dgm:t>
    </dgm:pt>
    <dgm:pt modelId="{8C6ED7FE-8C0E-4CD4-96B2-CFF91D624AAE}" type="sibTrans" cxnId="{742DD229-B6BB-4998-B9C7-4233C6D0C93A}">
      <dgm:prSet/>
      <dgm:spPr/>
      <dgm:t>
        <a:bodyPr/>
        <a:lstStyle/>
        <a:p>
          <a:endParaRPr lang="ru-RU"/>
        </a:p>
      </dgm:t>
    </dgm:pt>
    <dgm:pt modelId="{C582A3C8-3335-494C-8E63-B0CE3A54CE92}">
      <dgm:prSet phldrT="[Текст]"/>
      <dgm:spPr/>
      <dgm:t>
        <a:bodyPr/>
        <a:lstStyle/>
        <a:p>
          <a:r>
            <a:rPr lang="ru-RU" dirty="0" smtClean="0"/>
            <a:t>Приемная комиссия</a:t>
          </a:r>
          <a:endParaRPr lang="ru-RU" dirty="0"/>
        </a:p>
      </dgm:t>
    </dgm:pt>
    <dgm:pt modelId="{496A846D-EAF6-4802-BF80-B0DB510F01B0}" type="parTrans" cxnId="{F546AB4B-E87C-42DD-9732-5867AA2E3CBE}">
      <dgm:prSet/>
      <dgm:spPr/>
      <dgm:t>
        <a:bodyPr/>
        <a:lstStyle/>
        <a:p>
          <a:endParaRPr lang="ru-RU"/>
        </a:p>
      </dgm:t>
    </dgm:pt>
    <dgm:pt modelId="{EEB58D96-DBE8-4827-8A55-D8548CFEC775}" type="sibTrans" cxnId="{F546AB4B-E87C-42DD-9732-5867AA2E3CBE}">
      <dgm:prSet/>
      <dgm:spPr/>
      <dgm:t>
        <a:bodyPr/>
        <a:lstStyle/>
        <a:p>
          <a:endParaRPr lang="ru-RU"/>
        </a:p>
      </dgm:t>
    </dgm:pt>
    <dgm:pt modelId="{C99EB518-8098-423D-86B4-2B53853EA517}">
      <dgm:prSet phldrT="[Текст]"/>
      <dgm:spPr/>
      <dgm:t>
        <a:bodyPr/>
        <a:lstStyle/>
        <a:p>
          <a:r>
            <a:rPr lang="ru-RU" dirty="0" smtClean="0"/>
            <a:t>Отделение</a:t>
          </a:r>
          <a:endParaRPr lang="ru-RU" dirty="0"/>
        </a:p>
      </dgm:t>
    </dgm:pt>
    <dgm:pt modelId="{5BD08F8F-9EA5-482B-A960-70F7BA79A4B7}" type="parTrans" cxnId="{35D85B22-DD71-4E70-A842-1AF03185ABE2}">
      <dgm:prSet/>
      <dgm:spPr/>
      <dgm:t>
        <a:bodyPr/>
        <a:lstStyle/>
        <a:p>
          <a:endParaRPr lang="ru-RU"/>
        </a:p>
      </dgm:t>
    </dgm:pt>
    <dgm:pt modelId="{3EE128ED-4987-4EC4-AE5A-F460A53E3166}" type="sibTrans" cxnId="{35D85B22-DD71-4E70-A842-1AF03185ABE2}">
      <dgm:prSet/>
      <dgm:spPr/>
      <dgm:t>
        <a:bodyPr/>
        <a:lstStyle/>
        <a:p>
          <a:endParaRPr lang="ru-RU"/>
        </a:p>
      </dgm:t>
    </dgm:pt>
    <dgm:pt modelId="{801C8E55-CB3F-4F41-AE16-49A68F5B5BAD}">
      <dgm:prSet phldrT="[Текст]"/>
      <dgm:spPr/>
      <dgm:t>
        <a:bodyPr/>
        <a:lstStyle/>
        <a:p>
          <a:r>
            <a:rPr lang="ru-RU" dirty="0" smtClean="0"/>
            <a:t>Успеваемость</a:t>
          </a:r>
          <a:endParaRPr lang="ru-RU" dirty="0"/>
        </a:p>
      </dgm:t>
    </dgm:pt>
    <dgm:pt modelId="{A2FD9B00-E0C2-4610-BC3E-CA356398D72B}" type="parTrans" cxnId="{FD035B1B-05AC-4D82-A870-8153A46DF25C}">
      <dgm:prSet/>
      <dgm:spPr/>
      <dgm:t>
        <a:bodyPr/>
        <a:lstStyle/>
        <a:p>
          <a:endParaRPr lang="ru-RU"/>
        </a:p>
      </dgm:t>
    </dgm:pt>
    <dgm:pt modelId="{7533ECD5-3A34-4ACC-81B0-54BAA2B38F35}" type="sibTrans" cxnId="{FD035B1B-05AC-4D82-A870-8153A46DF25C}">
      <dgm:prSet/>
      <dgm:spPr/>
      <dgm:t>
        <a:bodyPr/>
        <a:lstStyle/>
        <a:p>
          <a:endParaRPr lang="ru-RU"/>
        </a:p>
      </dgm:t>
    </dgm:pt>
    <dgm:pt modelId="{3BCEAF09-AD1A-4275-9E08-A015F4C85B1B}">
      <dgm:prSet phldrT="[Текст]"/>
      <dgm:spPr/>
      <dgm:t>
        <a:bodyPr/>
        <a:lstStyle/>
        <a:p>
          <a:r>
            <a:rPr lang="ru-RU" dirty="0" smtClean="0"/>
            <a:t>Посещаемость</a:t>
          </a:r>
          <a:endParaRPr lang="ru-RU" dirty="0"/>
        </a:p>
      </dgm:t>
    </dgm:pt>
    <dgm:pt modelId="{839F34A1-5CC0-4A73-B9E5-9AAE9656BB3C}" type="parTrans" cxnId="{FCCE7EC7-7550-4126-A205-A5C2B7FDA507}">
      <dgm:prSet/>
      <dgm:spPr/>
      <dgm:t>
        <a:bodyPr/>
        <a:lstStyle/>
        <a:p>
          <a:endParaRPr lang="ru-RU"/>
        </a:p>
      </dgm:t>
    </dgm:pt>
    <dgm:pt modelId="{390A9F21-B11B-40A0-985D-7C5BD8DBA152}" type="sibTrans" cxnId="{FCCE7EC7-7550-4126-A205-A5C2B7FDA507}">
      <dgm:prSet/>
      <dgm:spPr/>
      <dgm:t>
        <a:bodyPr/>
        <a:lstStyle/>
        <a:p>
          <a:endParaRPr lang="ru-RU"/>
        </a:p>
      </dgm:t>
    </dgm:pt>
    <dgm:pt modelId="{03DB2D3C-2D1F-43E7-8CFD-2229F26639D7}">
      <dgm:prSet phldrT="[Текст]"/>
      <dgm:spPr/>
      <dgm:t>
        <a:bodyPr/>
        <a:lstStyle/>
        <a:p>
          <a:r>
            <a:rPr lang="ru-RU" dirty="0" smtClean="0"/>
            <a:t>Выпуск</a:t>
          </a:r>
          <a:endParaRPr lang="ru-RU" dirty="0"/>
        </a:p>
      </dgm:t>
    </dgm:pt>
    <dgm:pt modelId="{D6129E96-3140-427E-A55F-5DCB98943521}" type="parTrans" cxnId="{B2AED672-8E38-45ED-936C-31FD044D909A}">
      <dgm:prSet/>
      <dgm:spPr/>
      <dgm:t>
        <a:bodyPr/>
        <a:lstStyle/>
        <a:p>
          <a:endParaRPr lang="ru-RU"/>
        </a:p>
      </dgm:t>
    </dgm:pt>
    <dgm:pt modelId="{E2F41B4B-AF7F-442E-A53F-515EC0E520A0}" type="sibTrans" cxnId="{B2AED672-8E38-45ED-936C-31FD044D909A}">
      <dgm:prSet/>
      <dgm:spPr/>
      <dgm:t>
        <a:bodyPr/>
        <a:lstStyle/>
        <a:p>
          <a:endParaRPr lang="ru-RU"/>
        </a:p>
      </dgm:t>
    </dgm:pt>
    <dgm:pt modelId="{77056DB5-5791-4C6C-8C68-784E41CE2A6F}">
      <dgm:prSet phldrT="[Текст]"/>
      <dgm:spPr/>
      <dgm:t>
        <a:bodyPr/>
        <a:lstStyle/>
        <a:p>
          <a:r>
            <a:rPr lang="ru-RU" dirty="0" smtClean="0"/>
            <a:t>Электронный журнал</a:t>
          </a:r>
          <a:endParaRPr lang="ru-RU" dirty="0"/>
        </a:p>
      </dgm:t>
    </dgm:pt>
    <dgm:pt modelId="{24B12BE8-68FA-4E19-BD34-8740239763AD}" type="parTrans" cxnId="{0F79B721-3A0F-4A54-B59E-59220F646858}">
      <dgm:prSet/>
      <dgm:spPr/>
      <dgm:t>
        <a:bodyPr/>
        <a:lstStyle/>
        <a:p>
          <a:endParaRPr lang="ru-RU"/>
        </a:p>
      </dgm:t>
    </dgm:pt>
    <dgm:pt modelId="{9F481EAC-B0BC-4C9D-B350-9FE8FB0F3F84}" type="sibTrans" cxnId="{0F79B721-3A0F-4A54-B59E-59220F646858}">
      <dgm:prSet/>
      <dgm:spPr/>
      <dgm:t>
        <a:bodyPr/>
        <a:lstStyle/>
        <a:p>
          <a:endParaRPr lang="ru-RU"/>
        </a:p>
      </dgm:t>
    </dgm:pt>
    <dgm:pt modelId="{86702DB4-B207-45FC-B0C6-42830552489D}">
      <dgm:prSet phldrT="[Текст]"/>
      <dgm:spPr/>
      <dgm:t>
        <a:bodyPr/>
        <a:lstStyle/>
        <a:p>
          <a:r>
            <a:rPr lang="ru-RU" dirty="0" smtClean="0"/>
            <a:t>Учебная часть</a:t>
          </a:r>
          <a:endParaRPr lang="ru-RU" dirty="0"/>
        </a:p>
      </dgm:t>
    </dgm:pt>
    <dgm:pt modelId="{22EC664D-AC39-4089-96BE-49EA0015018E}" type="parTrans" cxnId="{739814A3-4147-42C8-8D39-1E1C2B771073}">
      <dgm:prSet/>
      <dgm:spPr/>
      <dgm:t>
        <a:bodyPr/>
        <a:lstStyle/>
        <a:p>
          <a:endParaRPr lang="ru-RU"/>
        </a:p>
      </dgm:t>
    </dgm:pt>
    <dgm:pt modelId="{66092E26-53B0-4D24-AAB4-B27EB5B006B8}" type="sibTrans" cxnId="{739814A3-4147-42C8-8D39-1E1C2B771073}">
      <dgm:prSet/>
      <dgm:spPr/>
      <dgm:t>
        <a:bodyPr/>
        <a:lstStyle/>
        <a:p>
          <a:endParaRPr lang="ru-RU"/>
        </a:p>
      </dgm:t>
    </dgm:pt>
    <dgm:pt modelId="{D9E9F2D7-05F4-446E-B0DF-D4A832A24511}">
      <dgm:prSet phldrT="[Текст]"/>
      <dgm:spPr/>
      <dgm:t>
        <a:bodyPr/>
        <a:lstStyle/>
        <a:p>
          <a:r>
            <a:rPr lang="ru-RU" dirty="0" smtClean="0"/>
            <a:t>Расписание</a:t>
          </a:r>
          <a:endParaRPr lang="ru-RU" dirty="0"/>
        </a:p>
      </dgm:t>
    </dgm:pt>
    <dgm:pt modelId="{639B7185-B39F-4B70-8345-8CFCA033E12F}" type="parTrans" cxnId="{05E46E73-4F69-4A07-95E5-D150C22FE443}">
      <dgm:prSet/>
      <dgm:spPr/>
      <dgm:t>
        <a:bodyPr/>
        <a:lstStyle/>
        <a:p>
          <a:endParaRPr lang="ru-RU"/>
        </a:p>
      </dgm:t>
    </dgm:pt>
    <dgm:pt modelId="{498C49E2-89E9-4ED0-9612-37E647A67C25}" type="sibTrans" cxnId="{05E46E73-4F69-4A07-95E5-D150C22FE443}">
      <dgm:prSet/>
      <dgm:spPr/>
      <dgm:t>
        <a:bodyPr/>
        <a:lstStyle/>
        <a:p>
          <a:endParaRPr lang="ru-RU"/>
        </a:p>
      </dgm:t>
    </dgm:pt>
    <dgm:pt modelId="{84FAEB3F-31EF-4C4D-A60F-918E0AD5010D}">
      <dgm:prSet phldrT="[Текст]"/>
      <dgm:spPr/>
      <dgm:t>
        <a:bodyPr/>
        <a:lstStyle/>
        <a:p>
          <a:r>
            <a:rPr lang="ru-RU" dirty="0" smtClean="0"/>
            <a:t>Производственное обучение</a:t>
          </a:r>
          <a:endParaRPr lang="ru-RU" dirty="0"/>
        </a:p>
      </dgm:t>
    </dgm:pt>
    <dgm:pt modelId="{E61B3BAE-D4A1-4D8B-B4D2-72F7DE543254}" type="parTrans" cxnId="{3435E427-4BA8-4B75-ADD8-9D7AF7061A14}">
      <dgm:prSet/>
      <dgm:spPr/>
      <dgm:t>
        <a:bodyPr/>
        <a:lstStyle/>
        <a:p>
          <a:endParaRPr lang="ru-RU"/>
        </a:p>
      </dgm:t>
    </dgm:pt>
    <dgm:pt modelId="{36C03923-C454-445E-A739-475DA9D73341}" type="sibTrans" cxnId="{3435E427-4BA8-4B75-ADD8-9D7AF7061A14}">
      <dgm:prSet/>
      <dgm:spPr/>
      <dgm:t>
        <a:bodyPr/>
        <a:lstStyle/>
        <a:p>
          <a:endParaRPr lang="ru-RU"/>
        </a:p>
      </dgm:t>
    </dgm:pt>
    <dgm:pt modelId="{CF954648-4AB6-41E3-8FDE-45B407D1DA48}">
      <dgm:prSet phldrT="[Текст]"/>
      <dgm:spPr/>
      <dgm:t>
        <a:bodyPr/>
        <a:lstStyle/>
        <a:p>
          <a:r>
            <a:rPr lang="ru-RU" dirty="0" smtClean="0"/>
            <a:t>Профессиональное обучение</a:t>
          </a:r>
          <a:endParaRPr lang="ru-RU" dirty="0"/>
        </a:p>
      </dgm:t>
    </dgm:pt>
    <dgm:pt modelId="{7DCA1527-76EC-4064-B94C-ABF32B1DFC70}" type="parTrans" cxnId="{43F711A3-7417-4C7D-BA9F-9C74652F8029}">
      <dgm:prSet/>
      <dgm:spPr/>
      <dgm:t>
        <a:bodyPr/>
        <a:lstStyle/>
        <a:p>
          <a:endParaRPr lang="ru-RU"/>
        </a:p>
      </dgm:t>
    </dgm:pt>
    <dgm:pt modelId="{E575673C-52DA-4773-93DF-E41FE50B8CAB}" type="sibTrans" cxnId="{43F711A3-7417-4C7D-BA9F-9C74652F8029}">
      <dgm:prSet/>
      <dgm:spPr/>
      <dgm:t>
        <a:bodyPr/>
        <a:lstStyle/>
        <a:p>
          <a:endParaRPr lang="ru-RU"/>
        </a:p>
      </dgm:t>
    </dgm:pt>
    <dgm:pt modelId="{5B498BC9-7FAB-4931-83AD-A6022AC722E1}">
      <dgm:prSet phldrT="[Текст]"/>
      <dgm:spPr/>
      <dgm:t>
        <a:bodyPr/>
        <a:lstStyle/>
        <a:p>
          <a:r>
            <a:rPr lang="ru-RU" dirty="0" smtClean="0"/>
            <a:t>Методические комиссии</a:t>
          </a:r>
          <a:endParaRPr lang="ru-RU" dirty="0"/>
        </a:p>
      </dgm:t>
    </dgm:pt>
    <dgm:pt modelId="{ED2267A4-31F9-4636-99D2-7FE2D30A2FF5}" type="parTrans" cxnId="{D11CC77E-12BB-4224-AEB1-117EBAC1B114}">
      <dgm:prSet/>
      <dgm:spPr/>
      <dgm:t>
        <a:bodyPr/>
        <a:lstStyle/>
        <a:p>
          <a:endParaRPr lang="ru-RU"/>
        </a:p>
      </dgm:t>
    </dgm:pt>
    <dgm:pt modelId="{75F27914-8E4D-4BC3-BC2E-5C48DE44264C}" type="sibTrans" cxnId="{D11CC77E-12BB-4224-AEB1-117EBAC1B114}">
      <dgm:prSet/>
      <dgm:spPr/>
      <dgm:t>
        <a:bodyPr/>
        <a:lstStyle/>
        <a:p>
          <a:endParaRPr lang="ru-RU"/>
        </a:p>
      </dgm:t>
    </dgm:pt>
    <dgm:pt modelId="{5E4B8E13-2E95-4320-91C5-93FEA3AE7A31}">
      <dgm:prSet phldrT="[Текст]"/>
      <dgm:spPr/>
      <dgm:t>
        <a:bodyPr/>
        <a:lstStyle/>
        <a:p>
          <a:r>
            <a:rPr lang="ru-RU" dirty="0" smtClean="0"/>
            <a:t>Методическая работа</a:t>
          </a:r>
          <a:endParaRPr lang="ru-RU" dirty="0"/>
        </a:p>
      </dgm:t>
    </dgm:pt>
    <dgm:pt modelId="{79A468CE-0A73-4C88-871C-A0E3363FA6D6}" type="parTrans" cxnId="{F2887FA0-CC7D-49B2-81AC-3057EC8279A1}">
      <dgm:prSet/>
      <dgm:spPr/>
      <dgm:t>
        <a:bodyPr/>
        <a:lstStyle/>
        <a:p>
          <a:endParaRPr lang="ru-RU"/>
        </a:p>
      </dgm:t>
    </dgm:pt>
    <dgm:pt modelId="{B8AC17B1-5BA8-4D71-A4DA-08298A0B5F39}" type="sibTrans" cxnId="{F2887FA0-CC7D-49B2-81AC-3057EC8279A1}">
      <dgm:prSet/>
      <dgm:spPr/>
      <dgm:t>
        <a:bodyPr/>
        <a:lstStyle/>
        <a:p>
          <a:endParaRPr lang="ru-RU"/>
        </a:p>
      </dgm:t>
    </dgm:pt>
    <dgm:pt modelId="{41C382F2-3E7B-489E-B356-B9B64D36C7EC}">
      <dgm:prSet phldrT="[Текст]"/>
      <dgm:spPr/>
      <dgm:t>
        <a:bodyPr/>
        <a:lstStyle/>
        <a:p>
          <a:r>
            <a:rPr lang="ru-RU" dirty="0" smtClean="0"/>
            <a:t>Рабочие программы</a:t>
          </a:r>
          <a:endParaRPr lang="ru-RU" dirty="0"/>
        </a:p>
      </dgm:t>
    </dgm:pt>
    <dgm:pt modelId="{81FA71DC-DC37-4A88-B1E5-38F4F6CEE0D2}" type="parTrans" cxnId="{A1243072-9673-4619-86F3-22DBC10DB4C4}">
      <dgm:prSet/>
      <dgm:spPr/>
      <dgm:t>
        <a:bodyPr/>
        <a:lstStyle/>
        <a:p>
          <a:endParaRPr lang="ru-RU"/>
        </a:p>
      </dgm:t>
    </dgm:pt>
    <dgm:pt modelId="{C0F48484-C3B6-4441-9B5E-2153C03A5AB9}" type="sibTrans" cxnId="{A1243072-9673-4619-86F3-22DBC10DB4C4}">
      <dgm:prSet/>
      <dgm:spPr/>
      <dgm:t>
        <a:bodyPr/>
        <a:lstStyle/>
        <a:p>
          <a:endParaRPr lang="ru-RU"/>
        </a:p>
      </dgm:t>
    </dgm:pt>
    <dgm:pt modelId="{85D56B75-90F6-45D0-8B0E-E142B8FE953C}">
      <dgm:prSet phldrT="[Текст]"/>
      <dgm:spPr/>
      <dgm:t>
        <a:bodyPr/>
        <a:lstStyle/>
        <a:p>
          <a:r>
            <a:rPr lang="ru-RU" dirty="0" smtClean="0"/>
            <a:t>Кадровый учет</a:t>
          </a:r>
          <a:endParaRPr lang="ru-RU" dirty="0"/>
        </a:p>
      </dgm:t>
    </dgm:pt>
    <dgm:pt modelId="{EAD0C439-D64C-48FF-844D-0B78C40C221E}" type="parTrans" cxnId="{CE0256E8-952C-4355-B4CB-D523EFE3EA1A}">
      <dgm:prSet/>
      <dgm:spPr/>
      <dgm:t>
        <a:bodyPr/>
        <a:lstStyle/>
        <a:p>
          <a:endParaRPr lang="ru-RU"/>
        </a:p>
      </dgm:t>
    </dgm:pt>
    <dgm:pt modelId="{B7E3ADDC-6C1B-4603-AABB-7FD9297F4760}" type="sibTrans" cxnId="{CE0256E8-952C-4355-B4CB-D523EFE3EA1A}">
      <dgm:prSet/>
      <dgm:spPr/>
      <dgm:t>
        <a:bodyPr/>
        <a:lstStyle/>
        <a:p>
          <a:endParaRPr lang="ru-RU"/>
        </a:p>
      </dgm:t>
    </dgm:pt>
    <dgm:pt modelId="{9B6F4317-DEF3-44E3-9696-B453E1ECB876}">
      <dgm:prSet phldrT="[Текст]"/>
      <dgm:spPr/>
      <dgm:t>
        <a:bodyPr/>
        <a:lstStyle/>
        <a:p>
          <a:r>
            <a:rPr lang="ru-RU" dirty="0" smtClean="0"/>
            <a:t>Квалификация сотрудников</a:t>
          </a:r>
          <a:endParaRPr lang="ru-RU" dirty="0"/>
        </a:p>
      </dgm:t>
    </dgm:pt>
    <dgm:pt modelId="{9F531122-40D9-41D9-9925-F9F392CCF0B3}" type="parTrans" cxnId="{D42708D8-7E09-40C3-8FF1-39DD814FED7B}">
      <dgm:prSet/>
      <dgm:spPr/>
      <dgm:t>
        <a:bodyPr/>
        <a:lstStyle/>
        <a:p>
          <a:endParaRPr lang="ru-RU"/>
        </a:p>
      </dgm:t>
    </dgm:pt>
    <dgm:pt modelId="{7541E20E-67B0-4D19-8A5A-EA2BCD1CCBD6}" type="sibTrans" cxnId="{D42708D8-7E09-40C3-8FF1-39DD814FED7B}">
      <dgm:prSet/>
      <dgm:spPr/>
      <dgm:t>
        <a:bodyPr/>
        <a:lstStyle/>
        <a:p>
          <a:endParaRPr lang="ru-RU"/>
        </a:p>
      </dgm:t>
    </dgm:pt>
    <dgm:pt modelId="{0856DEED-FE21-4094-BCB5-837478F005B9}">
      <dgm:prSet phldrT="[Текст]"/>
      <dgm:spPr/>
      <dgm:t>
        <a:bodyPr/>
        <a:lstStyle/>
        <a:p>
          <a:r>
            <a:rPr lang="ru-RU" dirty="0" smtClean="0"/>
            <a:t>Охрана труда</a:t>
          </a:r>
          <a:endParaRPr lang="ru-RU" dirty="0"/>
        </a:p>
      </dgm:t>
    </dgm:pt>
    <dgm:pt modelId="{0670C5A1-DCEA-4004-810D-9DA7DC7BDBF2}" type="parTrans" cxnId="{B2279851-9E8E-4FBD-A54D-4DBCC069D79D}">
      <dgm:prSet/>
      <dgm:spPr/>
      <dgm:t>
        <a:bodyPr/>
        <a:lstStyle/>
        <a:p>
          <a:endParaRPr lang="ru-RU"/>
        </a:p>
      </dgm:t>
    </dgm:pt>
    <dgm:pt modelId="{CD11838E-0B61-4F1C-AB8C-4EB32CF1E51E}" type="sibTrans" cxnId="{B2279851-9E8E-4FBD-A54D-4DBCC069D79D}">
      <dgm:prSet/>
      <dgm:spPr/>
      <dgm:t>
        <a:bodyPr/>
        <a:lstStyle/>
        <a:p>
          <a:endParaRPr lang="ru-RU"/>
        </a:p>
      </dgm:t>
    </dgm:pt>
    <dgm:pt modelId="{F2BE05A7-69F1-4A66-BF8E-ACBD87B14F55}">
      <dgm:prSet phldrT="[Текст]"/>
      <dgm:spPr/>
      <dgm:t>
        <a:bodyPr/>
        <a:lstStyle/>
        <a:p>
          <a:r>
            <a:rPr lang="ru-RU" dirty="0" smtClean="0"/>
            <a:t>Воспитательная работа</a:t>
          </a:r>
          <a:endParaRPr lang="ru-RU" dirty="0"/>
        </a:p>
      </dgm:t>
    </dgm:pt>
    <dgm:pt modelId="{12DFC526-6A52-41C5-BDCA-88BF47E01602}" type="parTrans" cxnId="{857F3287-CB83-49FE-9FF9-9D46573DC9F1}">
      <dgm:prSet/>
      <dgm:spPr/>
      <dgm:t>
        <a:bodyPr/>
        <a:lstStyle/>
        <a:p>
          <a:endParaRPr lang="ru-RU"/>
        </a:p>
      </dgm:t>
    </dgm:pt>
    <dgm:pt modelId="{BD5E2429-0FC9-4BA2-B724-200E520EAF89}" type="sibTrans" cxnId="{857F3287-CB83-49FE-9FF9-9D46573DC9F1}">
      <dgm:prSet/>
      <dgm:spPr/>
      <dgm:t>
        <a:bodyPr/>
        <a:lstStyle/>
        <a:p>
          <a:endParaRPr lang="ru-RU"/>
        </a:p>
      </dgm:t>
    </dgm:pt>
    <dgm:pt modelId="{0DF45F18-0825-4F8B-80BD-3C67C61F290A}">
      <dgm:prSet phldrT="[Текст]"/>
      <dgm:spPr/>
      <dgm:t>
        <a:bodyPr/>
        <a:lstStyle/>
        <a:p>
          <a:r>
            <a:rPr lang="ru-RU" dirty="0" smtClean="0"/>
            <a:t>Общежитие</a:t>
          </a:r>
          <a:endParaRPr lang="ru-RU" dirty="0"/>
        </a:p>
      </dgm:t>
    </dgm:pt>
    <dgm:pt modelId="{AD93B35E-0868-45AA-9C95-56506BE73253}" type="parTrans" cxnId="{014AAADD-764F-4374-89C8-4B79550360A4}">
      <dgm:prSet/>
      <dgm:spPr/>
      <dgm:t>
        <a:bodyPr/>
        <a:lstStyle/>
        <a:p>
          <a:endParaRPr lang="ru-RU"/>
        </a:p>
      </dgm:t>
    </dgm:pt>
    <dgm:pt modelId="{E936A11A-A30D-48B9-86D1-A4E2E3B31C66}" type="sibTrans" cxnId="{014AAADD-764F-4374-89C8-4B79550360A4}">
      <dgm:prSet/>
      <dgm:spPr/>
      <dgm:t>
        <a:bodyPr/>
        <a:lstStyle/>
        <a:p>
          <a:endParaRPr lang="ru-RU"/>
        </a:p>
      </dgm:t>
    </dgm:pt>
    <dgm:pt modelId="{FB451E53-2B7B-4F00-A2BB-31B5C3777353}">
      <dgm:prSet phldrT="[Текст]"/>
      <dgm:spPr/>
      <dgm:t>
        <a:bodyPr/>
        <a:lstStyle/>
        <a:p>
          <a:r>
            <a:rPr lang="ru-RU" dirty="0" smtClean="0"/>
            <a:t>Воспитание в общежитиях</a:t>
          </a:r>
          <a:endParaRPr lang="ru-RU" dirty="0"/>
        </a:p>
      </dgm:t>
    </dgm:pt>
    <dgm:pt modelId="{33267D34-ED56-42A2-BEC5-BC54A347F7BA}" type="parTrans" cxnId="{54AD58A6-C088-4139-B183-427F3F65677D}">
      <dgm:prSet/>
      <dgm:spPr/>
      <dgm:t>
        <a:bodyPr/>
        <a:lstStyle/>
        <a:p>
          <a:endParaRPr lang="ru-RU"/>
        </a:p>
      </dgm:t>
    </dgm:pt>
    <dgm:pt modelId="{F4852AAD-84FB-4DFC-90E7-3AD52F9CEF91}" type="sibTrans" cxnId="{54AD58A6-C088-4139-B183-427F3F65677D}">
      <dgm:prSet/>
      <dgm:spPr/>
      <dgm:t>
        <a:bodyPr/>
        <a:lstStyle/>
        <a:p>
          <a:endParaRPr lang="ru-RU"/>
        </a:p>
      </dgm:t>
    </dgm:pt>
    <dgm:pt modelId="{DCEC4732-D794-46F8-974D-997E98F894E6}">
      <dgm:prSet phldrT="[Текст]"/>
      <dgm:spPr/>
      <dgm:t>
        <a:bodyPr/>
        <a:lstStyle/>
        <a:p>
          <a:r>
            <a:rPr lang="ru-RU" dirty="0" smtClean="0"/>
            <a:t>Кураторы</a:t>
          </a:r>
        </a:p>
      </dgm:t>
    </dgm:pt>
    <dgm:pt modelId="{3FB94090-A787-4831-8F78-96DB513AD439}" type="parTrans" cxnId="{C1FF809F-D643-44AD-A9C5-2D6595FB4588}">
      <dgm:prSet/>
      <dgm:spPr/>
      <dgm:t>
        <a:bodyPr/>
        <a:lstStyle/>
        <a:p>
          <a:endParaRPr lang="ru-RU"/>
        </a:p>
      </dgm:t>
    </dgm:pt>
    <dgm:pt modelId="{6E1A352D-CFB7-4599-8408-958DE7BD86C3}" type="sibTrans" cxnId="{C1FF809F-D643-44AD-A9C5-2D6595FB4588}">
      <dgm:prSet/>
      <dgm:spPr/>
      <dgm:t>
        <a:bodyPr/>
        <a:lstStyle/>
        <a:p>
          <a:endParaRPr lang="ru-RU"/>
        </a:p>
      </dgm:t>
    </dgm:pt>
    <dgm:pt modelId="{1B888FEA-5AF5-4FF5-9750-287D5B35DDEF}">
      <dgm:prSet phldrT="[Текст]"/>
      <dgm:spPr/>
      <dgm:t>
        <a:bodyPr/>
        <a:lstStyle/>
        <a:p>
          <a:r>
            <a:rPr lang="ru-RU" dirty="0" smtClean="0"/>
            <a:t>Социальный учет</a:t>
          </a:r>
          <a:endParaRPr lang="ru-RU" dirty="0"/>
        </a:p>
      </dgm:t>
    </dgm:pt>
    <dgm:pt modelId="{4E9C99A8-8373-49B4-AEC8-A46FDF70D87E}" type="parTrans" cxnId="{DAC7A648-711A-4A86-A221-2710F3A5613B}">
      <dgm:prSet/>
      <dgm:spPr/>
      <dgm:t>
        <a:bodyPr/>
        <a:lstStyle/>
        <a:p>
          <a:endParaRPr lang="ru-RU"/>
        </a:p>
      </dgm:t>
    </dgm:pt>
    <dgm:pt modelId="{66DE24B9-5111-480F-B804-BEA7E03336A4}" type="sibTrans" cxnId="{DAC7A648-711A-4A86-A221-2710F3A5613B}">
      <dgm:prSet/>
      <dgm:spPr/>
      <dgm:t>
        <a:bodyPr/>
        <a:lstStyle/>
        <a:p>
          <a:endParaRPr lang="ru-RU"/>
        </a:p>
      </dgm:t>
    </dgm:pt>
    <dgm:pt modelId="{D4AFE40C-206A-44E9-8A2D-910219447A3E}">
      <dgm:prSet phldrT="[Текст]"/>
      <dgm:spPr/>
      <dgm:t>
        <a:bodyPr/>
        <a:lstStyle/>
        <a:p>
          <a:r>
            <a:rPr lang="ru-RU" dirty="0" smtClean="0"/>
            <a:t>Стипендия и материальная помощь</a:t>
          </a:r>
          <a:endParaRPr lang="ru-RU" dirty="0"/>
        </a:p>
      </dgm:t>
    </dgm:pt>
    <dgm:pt modelId="{32F3979B-2B50-4A30-8BBF-56B84A38F49D}" type="parTrans" cxnId="{AEB4B197-FFAB-4A4C-9F55-84C787D420DF}">
      <dgm:prSet/>
      <dgm:spPr/>
      <dgm:t>
        <a:bodyPr/>
        <a:lstStyle/>
        <a:p>
          <a:endParaRPr lang="ru-RU"/>
        </a:p>
      </dgm:t>
    </dgm:pt>
    <dgm:pt modelId="{5605EF91-8FC4-4AEE-8584-2C3DB9F8F032}" type="sibTrans" cxnId="{AEB4B197-FFAB-4A4C-9F55-84C787D420DF}">
      <dgm:prSet/>
      <dgm:spPr/>
      <dgm:t>
        <a:bodyPr/>
        <a:lstStyle/>
        <a:p>
          <a:endParaRPr lang="ru-RU"/>
        </a:p>
      </dgm:t>
    </dgm:pt>
    <dgm:pt modelId="{A0EF14DE-F3FF-4BF4-B972-C29D65987E5C}">
      <dgm:prSet phldrT="[Текст]"/>
      <dgm:spPr/>
      <dgm:t>
        <a:bodyPr/>
        <a:lstStyle/>
        <a:p>
          <a:r>
            <a:rPr lang="ru-RU" dirty="0" smtClean="0"/>
            <a:t>Расчеты за платное обучение</a:t>
          </a:r>
          <a:endParaRPr lang="ru-RU" dirty="0"/>
        </a:p>
      </dgm:t>
    </dgm:pt>
    <dgm:pt modelId="{5D91392F-8851-49B3-93AC-0CF674F3A0C6}" type="parTrans" cxnId="{30AABCE5-7939-4843-B7CA-85A5DCA3926A}">
      <dgm:prSet/>
      <dgm:spPr/>
      <dgm:t>
        <a:bodyPr/>
        <a:lstStyle/>
        <a:p>
          <a:endParaRPr lang="ru-RU"/>
        </a:p>
      </dgm:t>
    </dgm:pt>
    <dgm:pt modelId="{7BD7EFD8-E9B9-411D-B519-265027055714}" type="sibTrans" cxnId="{30AABCE5-7939-4843-B7CA-85A5DCA3926A}">
      <dgm:prSet/>
      <dgm:spPr/>
      <dgm:t>
        <a:bodyPr/>
        <a:lstStyle/>
        <a:p>
          <a:endParaRPr lang="ru-RU"/>
        </a:p>
      </dgm:t>
    </dgm:pt>
    <dgm:pt modelId="{4C391FC4-8CE6-42D8-A621-DB20F0936D28}">
      <dgm:prSet phldrT="[Текст]"/>
      <dgm:spPr/>
      <dgm:t>
        <a:bodyPr/>
        <a:lstStyle/>
        <a:p>
          <a:r>
            <a:rPr lang="ru-RU" dirty="0" smtClean="0"/>
            <a:t>Управление качеством</a:t>
          </a:r>
          <a:endParaRPr lang="ru-RU" dirty="0"/>
        </a:p>
      </dgm:t>
    </dgm:pt>
    <dgm:pt modelId="{5E442F79-F8BB-4011-9E40-F08CD23D9758}" type="parTrans" cxnId="{A19565AB-2485-4212-905F-33FA2D92BE81}">
      <dgm:prSet/>
      <dgm:spPr/>
      <dgm:t>
        <a:bodyPr/>
        <a:lstStyle/>
        <a:p>
          <a:endParaRPr lang="ru-RU"/>
        </a:p>
      </dgm:t>
    </dgm:pt>
    <dgm:pt modelId="{1F72B8A6-264D-4A7C-BF37-7C8D39B5CD74}" type="sibTrans" cxnId="{A19565AB-2485-4212-905F-33FA2D92BE81}">
      <dgm:prSet/>
      <dgm:spPr/>
      <dgm:t>
        <a:bodyPr/>
        <a:lstStyle/>
        <a:p>
          <a:endParaRPr lang="ru-RU"/>
        </a:p>
      </dgm:t>
    </dgm:pt>
    <dgm:pt modelId="{36E13DC4-50A2-42A9-AFA5-9625337AFD64}">
      <dgm:prSet phldrT="[Текст]"/>
      <dgm:spPr/>
      <dgm:t>
        <a:bodyPr/>
        <a:lstStyle/>
        <a:p>
          <a:r>
            <a:rPr lang="ru-RU" dirty="0" smtClean="0"/>
            <a:t>АХО</a:t>
          </a:r>
          <a:endParaRPr lang="ru-RU" dirty="0"/>
        </a:p>
      </dgm:t>
    </dgm:pt>
    <dgm:pt modelId="{B93E3185-4223-4B75-9E34-6EBA5ABC7E10}" type="parTrans" cxnId="{4DFCDB48-07DF-4A98-9B32-FA14BF6F2ADF}">
      <dgm:prSet/>
      <dgm:spPr/>
      <dgm:t>
        <a:bodyPr/>
        <a:lstStyle/>
        <a:p>
          <a:endParaRPr lang="ru-RU"/>
        </a:p>
      </dgm:t>
    </dgm:pt>
    <dgm:pt modelId="{F3D5A9BA-1132-4278-B847-7D981D1338B4}" type="sibTrans" cxnId="{4DFCDB48-07DF-4A98-9B32-FA14BF6F2ADF}">
      <dgm:prSet/>
      <dgm:spPr/>
      <dgm:t>
        <a:bodyPr/>
        <a:lstStyle/>
        <a:p>
          <a:endParaRPr lang="ru-RU"/>
        </a:p>
      </dgm:t>
    </dgm:pt>
    <dgm:pt modelId="{0A41D42C-BCB3-4745-AB99-FBD92A7CE913}">
      <dgm:prSet phldrT="[Текст]"/>
      <dgm:spPr/>
      <dgm:t>
        <a:bodyPr/>
        <a:lstStyle/>
        <a:p>
          <a:r>
            <a:rPr lang="ru-RU" dirty="0" smtClean="0"/>
            <a:t>Канцелярия</a:t>
          </a:r>
          <a:endParaRPr lang="ru-RU" dirty="0"/>
        </a:p>
      </dgm:t>
    </dgm:pt>
    <dgm:pt modelId="{EBD1C1D5-B96E-4AA0-B909-863505C5FA94}" type="parTrans" cxnId="{072E3261-5947-4E48-8DA7-B6F6F8A9EC99}">
      <dgm:prSet/>
      <dgm:spPr/>
      <dgm:t>
        <a:bodyPr/>
        <a:lstStyle/>
        <a:p>
          <a:endParaRPr lang="ru-RU"/>
        </a:p>
      </dgm:t>
    </dgm:pt>
    <dgm:pt modelId="{5B8CEECA-C25B-4E58-9613-3BAF7AECF52C}" type="sibTrans" cxnId="{072E3261-5947-4E48-8DA7-B6F6F8A9EC99}">
      <dgm:prSet/>
      <dgm:spPr/>
      <dgm:t>
        <a:bodyPr/>
        <a:lstStyle/>
        <a:p>
          <a:endParaRPr lang="ru-RU"/>
        </a:p>
      </dgm:t>
    </dgm:pt>
    <dgm:pt modelId="{819F0D04-D069-4B8B-A152-13A56C026305}">
      <dgm:prSet phldrT="[Текст]"/>
      <dgm:spPr/>
      <dgm:t>
        <a:bodyPr/>
        <a:lstStyle/>
        <a:p>
          <a:r>
            <a:rPr lang="ru-RU" dirty="0" smtClean="0"/>
            <a:t>Трудоустройство</a:t>
          </a:r>
          <a:endParaRPr lang="ru-RU" dirty="0"/>
        </a:p>
      </dgm:t>
    </dgm:pt>
    <dgm:pt modelId="{613FA4C0-D05F-4410-AA55-B3F028E253DB}" type="parTrans" cxnId="{F4D20C22-FF68-4779-8CB6-CD404500AC7F}">
      <dgm:prSet/>
      <dgm:spPr/>
      <dgm:t>
        <a:bodyPr/>
        <a:lstStyle/>
        <a:p>
          <a:endParaRPr lang="ru-RU"/>
        </a:p>
      </dgm:t>
    </dgm:pt>
    <dgm:pt modelId="{79A61D09-5651-4E5A-BE3E-3E54EE470FEF}" type="sibTrans" cxnId="{F4D20C22-FF68-4779-8CB6-CD404500AC7F}">
      <dgm:prSet/>
      <dgm:spPr/>
      <dgm:t>
        <a:bodyPr/>
        <a:lstStyle/>
        <a:p>
          <a:endParaRPr lang="ru-RU"/>
        </a:p>
      </dgm:t>
    </dgm:pt>
    <dgm:pt modelId="{70F183C7-96AC-4EEB-9631-507DA0C999F3}">
      <dgm:prSet phldrT="[Текст]"/>
      <dgm:spPr/>
      <dgm:t>
        <a:bodyPr/>
        <a:lstStyle/>
        <a:p>
          <a:r>
            <a:rPr lang="ru-RU" dirty="0" smtClean="0"/>
            <a:t>Медицинский кабинет</a:t>
          </a:r>
          <a:endParaRPr lang="ru-RU" dirty="0"/>
        </a:p>
      </dgm:t>
    </dgm:pt>
    <dgm:pt modelId="{CE3A7601-7F17-43DC-9D6E-269B0DE47063}" type="parTrans" cxnId="{5A9FA04E-7221-419A-B1C3-4193192DD582}">
      <dgm:prSet/>
      <dgm:spPr/>
      <dgm:t>
        <a:bodyPr/>
        <a:lstStyle/>
        <a:p>
          <a:endParaRPr lang="ru-RU"/>
        </a:p>
      </dgm:t>
    </dgm:pt>
    <dgm:pt modelId="{12A4716C-72DC-42FE-BB8D-57FFA3275D35}" type="sibTrans" cxnId="{5A9FA04E-7221-419A-B1C3-4193192DD582}">
      <dgm:prSet/>
      <dgm:spPr/>
      <dgm:t>
        <a:bodyPr/>
        <a:lstStyle/>
        <a:p>
          <a:endParaRPr lang="ru-RU"/>
        </a:p>
      </dgm:t>
    </dgm:pt>
    <dgm:pt modelId="{3C547081-B77D-4AED-AD4B-7F69779B3C39}">
      <dgm:prSet phldrT="[Текст]"/>
      <dgm:spPr/>
      <dgm:t>
        <a:bodyPr/>
        <a:lstStyle/>
        <a:p>
          <a:r>
            <a:rPr lang="ru-RU" dirty="0" smtClean="0"/>
            <a:t>Материальная база</a:t>
          </a:r>
          <a:endParaRPr lang="ru-RU" dirty="0"/>
        </a:p>
      </dgm:t>
    </dgm:pt>
    <dgm:pt modelId="{50F47DDB-DA69-4F9C-8036-3DCB17AE65B0}" type="parTrans" cxnId="{C3A022A3-6F49-4C4A-8462-315AB3F4C163}">
      <dgm:prSet/>
      <dgm:spPr/>
      <dgm:t>
        <a:bodyPr/>
        <a:lstStyle/>
        <a:p>
          <a:endParaRPr lang="ru-RU"/>
        </a:p>
      </dgm:t>
    </dgm:pt>
    <dgm:pt modelId="{1FBB335C-F577-486A-B8B2-A6AC30B11AC4}" type="sibTrans" cxnId="{C3A022A3-6F49-4C4A-8462-315AB3F4C163}">
      <dgm:prSet/>
      <dgm:spPr/>
      <dgm:t>
        <a:bodyPr/>
        <a:lstStyle/>
        <a:p>
          <a:endParaRPr lang="ru-RU"/>
        </a:p>
      </dgm:t>
    </dgm:pt>
    <dgm:pt modelId="{5DAF43CE-1972-4D47-BE43-EC6241A0BDD8}">
      <dgm:prSet phldrT="[Текст]"/>
      <dgm:spPr/>
      <dgm:t>
        <a:bodyPr/>
        <a:lstStyle/>
        <a:p>
          <a:r>
            <a:rPr lang="ru-RU" dirty="0" smtClean="0"/>
            <a:t>Нормативная база</a:t>
          </a:r>
          <a:endParaRPr lang="ru-RU" dirty="0"/>
        </a:p>
      </dgm:t>
    </dgm:pt>
    <dgm:pt modelId="{F757F892-E77A-4690-AC2F-77B030466F02}" type="parTrans" cxnId="{F6CFC8FF-68F8-4507-8DDB-011CCD4F777A}">
      <dgm:prSet/>
      <dgm:spPr/>
      <dgm:t>
        <a:bodyPr/>
        <a:lstStyle/>
        <a:p>
          <a:endParaRPr lang="ru-RU"/>
        </a:p>
      </dgm:t>
    </dgm:pt>
    <dgm:pt modelId="{02FEC0FC-2A08-4293-A1C1-B963C82234BD}" type="sibTrans" cxnId="{F6CFC8FF-68F8-4507-8DDB-011CCD4F777A}">
      <dgm:prSet/>
      <dgm:spPr/>
      <dgm:t>
        <a:bodyPr/>
        <a:lstStyle/>
        <a:p>
          <a:endParaRPr lang="ru-RU"/>
        </a:p>
      </dgm:t>
    </dgm:pt>
    <dgm:pt modelId="{EC4605FA-51A0-4059-9ECA-CCE5C627C9B6}">
      <dgm:prSet phldrT="[Текст]"/>
      <dgm:spPr/>
      <dgm:t>
        <a:bodyPr/>
        <a:lstStyle/>
        <a:p>
          <a:r>
            <a:rPr lang="ru-RU" dirty="0" smtClean="0"/>
            <a:t>Аудиторный фонд</a:t>
          </a:r>
          <a:endParaRPr lang="ru-RU" dirty="0"/>
        </a:p>
      </dgm:t>
    </dgm:pt>
    <dgm:pt modelId="{4AB96128-C42A-4146-A6B4-42A1336735A5}" type="parTrans" cxnId="{A763E908-976F-4A81-98C1-E7B27E06A896}">
      <dgm:prSet/>
      <dgm:spPr/>
      <dgm:t>
        <a:bodyPr/>
        <a:lstStyle/>
        <a:p>
          <a:endParaRPr lang="ru-RU"/>
        </a:p>
      </dgm:t>
    </dgm:pt>
    <dgm:pt modelId="{D748CE56-8DB3-47F0-944F-B8C44B597D1C}" type="sibTrans" cxnId="{A763E908-976F-4A81-98C1-E7B27E06A896}">
      <dgm:prSet/>
      <dgm:spPr/>
      <dgm:t>
        <a:bodyPr/>
        <a:lstStyle/>
        <a:p>
          <a:endParaRPr lang="ru-RU"/>
        </a:p>
      </dgm:t>
    </dgm:pt>
    <dgm:pt modelId="{69EC7B16-8671-48AA-88CF-F3C1DFA5485C}">
      <dgm:prSet phldrT="[Текст]"/>
      <dgm:spPr/>
      <dgm:t>
        <a:bodyPr/>
        <a:lstStyle/>
        <a:p>
          <a:r>
            <a:rPr lang="ru-RU" dirty="0" smtClean="0"/>
            <a:t>Анкетирование</a:t>
          </a:r>
          <a:endParaRPr lang="ru-RU" dirty="0"/>
        </a:p>
      </dgm:t>
    </dgm:pt>
    <dgm:pt modelId="{F4D74DBD-D7C8-451E-A086-019691D8424B}" type="parTrans" cxnId="{0CDF2398-6554-469E-8435-517B7E52CD27}">
      <dgm:prSet/>
      <dgm:spPr/>
      <dgm:t>
        <a:bodyPr/>
        <a:lstStyle/>
        <a:p>
          <a:endParaRPr lang="ru-RU"/>
        </a:p>
      </dgm:t>
    </dgm:pt>
    <dgm:pt modelId="{858C0FBC-C97B-4B35-93CF-FAF1DBB88BC1}" type="sibTrans" cxnId="{0CDF2398-6554-469E-8435-517B7E52CD27}">
      <dgm:prSet/>
      <dgm:spPr/>
      <dgm:t>
        <a:bodyPr/>
        <a:lstStyle/>
        <a:p>
          <a:endParaRPr lang="ru-RU"/>
        </a:p>
      </dgm:t>
    </dgm:pt>
    <dgm:pt modelId="{EFC47C93-18EE-4D37-9D4C-49FC4963366F}">
      <dgm:prSet phldrT="[Текст]"/>
      <dgm:spPr/>
      <dgm:t>
        <a:bodyPr/>
        <a:lstStyle/>
        <a:p>
          <a:r>
            <a:rPr lang="ru-RU" dirty="0" smtClean="0"/>
            <a:t>Интеграция</a:t>
          </a:r>
        </a:p>
        <a:p>
          <a:endParaRPr lang="ru-RU" dirty="0"/>
        </a:p>
      </dgm:t>
    </dgm:pt>
    <dgm:pt modelId="{B92F3347-A9E2-4886-B3D1-198548E52C98}" type="parTrans" cxnId="{3A29F17C-6A30-40EA-9EBC-543A6DE032CB}">
      <dgm:prSet/>
      <dgm:spPr/>
      <dgm:t>
        <a:bodyPr/>
        <a:lstStyle/>
        <a:p>
          <a:endParaRPr lang="ru-RU"/>
        </a:p>
      </dgm:t>
    </dgm:pt>
    <dgm:pt modelId="{00FF111B-082D-4844-9BBB-978241F9FA60}" type="sibTrans" cxnId="{3A29F17C-6A30-40EA-9EBC-543A6DE032CB}">
      <dgm:prSet/>
      <dgm:spPr/>
      <dgm:t>
        <a:bodyPr/>
        <a:lstStyle/>
        <a:p>
          <a:endParaRPr lang="ru-RU"/>
        </a:p>
      </dgm:t>
    </dgm:pt>
    <dgm:pt modelId="{7ECC4D82-A241-437F-8BCC-779D3D3FF4C7}">
      <dgm:prSet phldrT="[Текст]"/>
      <dgm:spPr/>
      <dgm:t>
        <a:bodyPr/>
        <a:lstStyle/>
        <a:p>
          <a:r>
            <a:rPr lang="ru-RU" dirty="0" smtClean="0"/>
            <a:t>Сервис и администрирование</a:t>
          </a:r>
        </a:p>
      </dgm:t>
    </dgm:pt>
    <dgm:pt modelId="{AD0214A6-BE20-426E-8561-A1EB7607A0D6}" type="parTrans" cxnId="{BFBCF02E-CD14-438A-B4B0-8F20CEA1CDB7}">
      <dgm:prSet/>
      <dgm:spPr/>
      <dgm:t>
        <a:bodyPr/>
        <a:lstStyle/>
        <a:p>
          <a:endParaRPr lang="ru-RU"/>
        </a:p>
      </dgm:t>
    </dgm:pt>
    <dgm:pt modelId="{04F8BBF9-608E-4289-B617-BE0B642DEE0E}" type="sibTrans" cxnId="{BFBCF02E-CD14-438A-B4B0-8F20CEA1CDB7}">
      <dgm:prSet/>
      <dgm:spPr/>
      <dgm:t>
        <a:bodyPr/>
        <a:lstStyle/>
        <a:p>
          <a:endParaRPr lang="ru-RU"/>
        </a:p>
      </dgm:t>
    </dgm:pt>
    <dgm:pt modelId="{6FDCD9EF-3643-4674-97DF-C36903B688CC}" type="pres">
      <dgm:prSet presAssocID="{BC74EA6A-2E9D-496D-A330-BC58545F3D8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99AB60-38DF-4C97-9B9F-8AA7C75746BB}" type="pres">
      <dgm:prSet presAssocID="{B95C6429-5DC9-4EED-B1A5-769513D8ECCC}" presName="composite" presStyleCnt="0"/>
      <dgm:spPr/>
    </dgm:pt>
    <dgm:pt modelId="{E821B393-D0F9-4DD9-A4FA-583FA3CE3F3F}" type="pres">
      <dgm:prSet presAssocID="{B95C6429-5DC9-4EED-B1A5-769513D8ECCC}" presName="rect1" presStyleLbl="trAlignAcc1" presStyleIdx="0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0ED02D-CF64-4A74-B93E-41C90D3B5041}" type="pres">
      <dgm:prSet presAssocID="{B95C6429-5DC9-4EED-B1A5-769513D8ECCC}" presName="rect2" presStyleLbl="fgImgPlace1" presStyleIdx="0" presStyleCnt="3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25000" r="-25000"/>
          </a:stretch>
        </a:blipFill>
      </dgm:spPr>
    </dgm:pt>
    <dgm:pt modelId="{99ACD3BA-EDE9-4A5F-BDF7-6263FC191C03}" type="pres">
      <dgm:prSet presAssocID="{8C6ED7FE-8C0E-4CD4-96B2-CFF91D624AAE}" presName="sibTrans" presStyleCnt="0"/>
      <dgm:spPr/>
    </dgm:pt>
    <dgm:pt modelId="{59CE99D1-CEC0-4217-980B-721B68C79FF2}" type="pres">
      <dgm:prSet presAssocID="{C582A3C8-3335-494C-8E63-B0CE3A54CE92}" presName="composite" presStyleCnt="0"/>
      <dgm:spPr/>
    </dgm:pt>
    <dgm:pt modelId="{E1954017-9049-490C-A39A-506B3AED530F}" type="pres">
      <dgm:prSet presAssocID="{C582A3C8-3335-494C-8E63-B0CE3A54CE92}" presName="rect1" presStyleLbl="trAlignAcc1" presStyleIdx="1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97548C-41F0-42FD-9BE2-640F01963B28}" type="pres">
      <dgm:prSet presAssocID="{C582A3C8-3335-494C-8E63-B0CE3A54CE92}" presName="rect2" presStyleLbl="fgImgPlace1" presStyleIdx="1" presStyleCnt="35"/>
      <dgm:spPr>
        <a:blipFill>
          <a:blip xmlns:r="http://schemas.openxmlformats.org/officeDocument/2006/relationships" r:embed="rId2">
            <a:extLst>
              <a:ext uri="{28A0092B-C50C-407E-A947-70E740481C1C}"/>
            </a:extLst>
          </a:blip>
          <a:srcRect/>
          <a:stretch>
            <a:fillRect l="-25000" r="-25000"/>
          </a:stretch>
        </a:blipFill>
      </dgm:spPr>
    </dgm:pt>
    <dgm:pt modelId="{16C9D642-F76D-4B9D-811D-BB019B1F0B3E}" type="pres">
      <dgm:prSet presAssocID="{EEB58D96-DBE8-4827-8A55-D8548CFEC775}" presName="sibTrans" presStyleCnt="0"/>
      <dgm:spPr/>
    </dgm:pt>
    <dgm:pt modelId="{540DF221-B3B2-4ACC-A679-567AD914218B}" type="pres">
      <dgm:prSet presAssocID="{C99EB518-8098-423D-86B4-2B53853EA517}" presName="composite" presStyleCnt="0"/>
      <dgm:spPr/>
    </dgm:pt>
    <dgm:pt modelId="{A307076F-484B-4986-817A-7DB91A13E9F7}" type="pres">
      <dgm:prSet presAssocID="{C99EB518-8098-423D-86B4-2B53853EA517}" presName="rect1" presStyleLbl="trAlignAcc1" presStyleIdx="2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1AEE1A-2A88-481B-8A26-60B494300A7B}" type="pres">
      <dgm:prSet presAssocID="{C99EB518-8098-423D-86B4-2B53853EA517}" presName="rect2" presStyleLbl="fgImgPlace1" presStyleIdx="2" presStyleCnt="35"/>
      <dgm:spPr>
        <a:blipFill>
          <a:blip xmlns:r="http://schemas.openxmlformats.org/officeDocument/2006/relationships" r:embed="rId3">
            <a:extLst>
              <a:ext uri="{28A0092B-C50C-407E-A947-70E740481C1C}"/>
            </a:extLst>
          </a:blip>
          <a:srcRect/>
          <a:stretch>
            <a:fillRect l="-25000" r="-25000"/>
          </a:stretch>
        </a:blipFill>
      </dgm:spPr>
    </dgm:pt>
    <dgm:pt modelId="{3494B25B-DF4D-4B65-90D6-F6E4D456D657}" type="pres">
      <dgm:prSet presAssocID="{3EE128ED-4987-4EC4-AE5A-F460A53E3166}" presName="sibTrans" presStyleCnt="0"/>
      <dgm:spPr/>
    </dgm:pt>
    <dgm:pt modelId="{150E72BF-A7D0-4631-9610-0FE631D35B1D}" type="pres">
      <dgm:prSet presAssocID="{801C8E55-CB3F-4F41-AE16-49A68F5B5BAD}" presName="composite" presStyleCnt="0"/>
      <dgm:spPr/>
    </dgm:pt>
    <dgm:pt modelId="{0FB2C03C-7298-4A77-B8A9-AB90C13F7454}" type="pres">
      <dgm:prSet presAssocID="{801C8E55-CB3F-4F41-AE16-49A68F5B5BAD}" presName="rect1" presStyleLbl="trAlignAcc1" presStyleIdx="3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916F50-D0E9-44E3-BF0B-D9D5A5D9384E}" type="pres">
      <dgm:prSet presAssocID="{801C8E55-CB3F-4F41-AE16-49A68F5B5BAD}" presName="rect2" presStyleLbl="fgImgPlace1" presStyleIdx="3" presStyleCnt="35"/>
      <dgm:spPr>
        <a:blipFill>
          <a:blip xmlns:r="http://schemas.openxmlformats.org/officeDocument/2006/relationships" r:embed="rId4">
            <a:extLst>
              <a:ext uri="{28A0092B-C50C-407E-A947-70E740481C1C}"/>
            </a:extLst>
          </a:blip>
          <a:srcRect/>
          <a:stretch>
            <a:fillRect l="-25000" r="-25000"/>
          </a:stretch>
        </a:blipFill>
      </dgm:spPr>
    </dgm:pt>
    <dgm:pt modelId="{72A86301-945C-4B9F-A120-F096EA68F74F}" type="pres">
      <dgm:prSet presAssocID="{7533ECD5-3A34-4ACC-81B0-54BAA2B38F35}" presName="sibTrans" presStyleCnt="0"/>
      <dgm:spPr/>
    </dgm:pt>
    <dgm:pt modelId="{1FBC407B-BFA9-4626-B832-E18922AA5064}" type="pres">
      <dgm:prSet presAssocID="{3BCEAF09-AD1A-4275-9E08-A015F4C85B1B}" presName="composite" presStyleCnt="0"/>
      <dgm:spPr/>
    </dgm:pt>
    <dgm:pt modelId="{BEFB642A-CC7E-4DF5-9FC0-6B5873ACB740}" type="pres">
      <dgm:prSet presAssocID="{3BCEAF09-AD1A-4275-9E08-A015F4C85B1B}" presName="rect1" presStyleLbl="trAlignAcc1" presStyleIdx="4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AE5C9-463F-49E5-8E69-0977D041164E}" type="pres">
      <dgm:prSet presAssocID="{3BCEAF09-AD1A-4275-9E08-A015F4C85B1B}" presName="rect2" presStyleLbl="fgImgPlace1" presStyleIdx="4" presStyleCnt="35"/>
      <dgm:spPr>
        <a:blipFill>
          <a:blip xmlns:r="http://schemas.openxmlformats.org/officeDocument/2006/relationships" r:embed="rId5">
            <a:extLst>
              <a:ext uri="{28A0092B-C50C-407E-A947-70E740481C1C}"/>
            </a:extLst>
          </a:blip>
          <a:srcRect/>
          <a:stretch>
            <a:fillRect l="-25000" r="-25000"/>
          </a:stretch>
        </a:blipFill>
      </dgm:spPr>
    </dgm:pt>
    <dgm:pt modelId="{6FDC2051-2D71-4210-9105-A2F1741254E9}" type="pres">
      <dgm:prSet presAssocID="{390A9F21-B11B-40A0-985D-7C5BD8DBA152}" presName="sibTrans" presStyleCnt="0"/>
      <dgm:spPr/>
    </dgm:pt>
    <dgm:pt modelId="{9FD26E4B-1E0E-46B5-B49B-EE080EEFE705}" type="pres">
      <dgm:prSet presAssocID="{03DB2D3C-2D1F-43E7-8CFD-2229F26639D7}" presName="composite" presStyleCnt="0"/>
      <dgm:spPr/>
    </dgm:pt>
    <dgm:pt modelId="{BFD451B4-BD8F-4863-B42A-64F25650E330}" type="pres">
      <dgm:prSet presAssocID="{03DB2D3C-2D1F-43E7-8CFD-2229F26639D7}" presName="rect1" presStyleLbl="trAlignAcc1" presStyleIdx="5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C8ADAE-9A74-4A98-8E7B-BEC6ACE20CF6}" type="pres">
      <dgm:prSet presAssocID="{03DB2D3C-2D1F-43E7-8CFD-2229F26639D7}" presName="rect2" presStyleLbl="fgImgPlace1" presStyleIdx="5" presStyleCnt="35"/>
      <dgm:spPr>
        <a:blipFill>
          <a:blip xmlns:r="http://schemas.openxmlformats.org/officeDocument/2006/relationships" r:embed="rId6">
            <a:extLst>
              <a:ext uri="{28A0092B-C50C-407E-A947-70E740481C1C}"/>
            </a:extLst>
          </a:blip>
          <a:srcRect/>
          <a:stretch>
            <a:fillRect l="-25000" r="-25000"/>
          </a:stretch>
        </a:blipFill>
      </dgm:spPr>
    </dgm:pt>
    <dgm:pt modelId="{03A0D1B0-5CF6-4D54-9180-936529CA5BC1}" type="pres">
      <dgm:prSet presAssocID="{E2F41B4B-AF7F-442E-A53F-515EC0E520A0}" presName="sibTrans" presStyleCnt="0"/>
      <dgm:spPr/>
    </dgm:pt>
    <dgm:pt modelId="{7C0FAF62-BB3D-48F2-8913-A30FFF3673E3}" type="pres">
      <dgm:prSet presAssocID="{77056DB5-5791-4C6C-8C68-784E41CE2A6F}" presName="composite" presStyleCnt="0"/>
      <dgm:spPr/>
    </dgm:pt>
    <dgm:pt modelId="{413D24C7-1578-47D5-B334-084FB5A58212}" type="pres">
      <dgm:prSet presAssocID="{77056DB5-5791-4C6C-8C68-784E41CE2A6F}" presName="rect1" presStyleLbl="trAlignAcc1" presStyleIdx="6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4BF5F-8EE8-4687-8029-66A0CB8A200B}" type="pres">
      <dgm:prSet presAssocID="{77056DB5-5791-4C6C-8C68-784E41CE2A6F}" presName="rect2" presStyleLbl="fgImgPlace1" presStyleIdx="6" presStyleCnt="35"/>
      <dgm:spPr>
        <a:blipFill>
          <a:blip xmlns:r="http://schemas.openxmlformats.org/officeDocument/2006/relationships" r:embed="rId7">
            <a:extLst>
              <a:ext uri="{28A0092B-C50C-407E-A947-70E740481C1C}"/>
            </a:extLst>
          </a:blip>
          <a:srcRect/>
          <a:stretch>
            <a:fillRect l="-25000" r="-25000"/>
          </a:stretch>
        </a:blipFill>
      </dgm:spPr>
    </dgm:pt>
    <dgm:pt modelId="{CD907945-9990-447D-A3E4-6F9382BA5340}" type="pres">
      <dgm:prSet presAssocID="{9F481EAC-B0BC-4C9D-B350-9FE8FB0F3F84}" presName="sibTrans" presStyleCnt="0"/>
      <dgm:spPr/>
    </dgm:pt>
    <dgm:pt modelId="{E4FDE630-0616-40DB-88E5-44D893924C1B}" type="pres">
      <dgm:prSet presAssocID="{86702DB4-B207-45FC-B0C6-42830552489D}" presName="composite" presStyleCnt="0"/>
      <dgm:spPr/>
    </dgm:pt>
    <dgm:pt modelId="{24A605AA-9FA4-4FEC-BAD8-B221FD3B7A75}" type="pres">
      <dgm:prSet presAssocID="{86702DB4-B207-45FC-B0C6-42830552489D}" presName="rect1" presStyleLbl="trAlignAcc1" presStyleIdx="7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5DC47D-1623-4AB5-9E8C-9F2840DD7CFD}" type="pres">
      <dgm:prSet presAssocID="{86702DB4-B207-45FC-B0C6-42830552489D}" presName="rect2" presStyleLbl="fgImgPlace1" presStyleIdx="7" presStyleCnt="35"/>
      <dgm:spPr>
        <a:blipFill>
          <a:blip xmlns:r="http://schemas.openxmlformats.org/officeDocument/2006/relationships" r:embed="rId8">
            <a:extLst>
              <a:ext uri="{28A0092B-C50C-407E-A947-70E740481C1C}"/>
            </a:extLst>
          </a:blip>
          <a:srcRect/>
          <a:stretch>
            <a:fillRect l="-25000" r="-25000"/>
          </a:stretch>
        </a:blipFill>
      </dgm:spPr>
    </dgm:pt>
    <dgm:pt modelId="{36702FC1-6BEA-498B-A1E7-E7223DB3CAD6}" type="pres">
      <dgm:prSet presAssocID="{66092E26-53B0-4D24-AAB4-B27EB5B006B8}" presName="sibTrans" presStyleCnt="0"/>
      <dgm:spPr/>
    </dgm:pt>
    <dgm:pt modelId="{78364BFA-3FF6-48B2-B30E-F1852EADFC72}" type="pres">
      <dgm:prSet presAssocID="{D9E9F2D7-05F4-446E-B0DF-D4A832A24511}" presName="composite" presStyleCnt="0"/>
      <dgm:spPr/>
    </dgm:pt>
    <dgm:pt modelId="{5A3A458F-F8B3-4021-9976-F590F827E327}" type="pres">
      <dgm:prSet presAssocID="{D9E9F2D7-05F4-446E-B0DF-D4A832A24511}" presName="rect1" presStyleLbl="trAlignAcc1" presStyleIdx="8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AB3FA-5625-44CC-98E2-D7F26017AF81}" type="pres">
      <dgm:prSet presAssocID="{D9E9F2D7-05F4-446E-B0DF-D4A832A24511}" presName="rect2" presStyleLbl="fgImgPlace1" presStyleIdx="8" presStyleCnt="35"/>
      <dgm:spPr>
        <a:blipFill>
          <a:blip xmlns:r="http://schemas.openxmlformats.org/officeDocument/2006/relationships" r:embed="rId9">
            <a:extLst>
              <a:ext uri="{28A0092B-C50C-407E-A947-70E740481C1C}"/>
            </a:extLst>
          </a:blip>
          <a:srcRect/>
          <a:stretch>
            <a:fillRect l="-25000" r="-25000"/>
          </a:stretch>
        </a:blipFill>
      </dgm:spPr>
    </dgm:pt>
    <dgm:pt modelId="{0FD7F6BC-1BB6-41C8-A8AB-38B67B1D823E}" type="pres">
      <dgm:prSet presAssocID="{498C49E2-89E9-4ED0-9612-37E647A67C25}" presName="sibTrans" presStyleCnt="0"/>
      <dgm:spPr/>
    </dgm:pt>
    <dgm:pt modelId="{49F2CBDA-586A-4F2A-89C0-2199CFC89F43}" type="pres">
      <dgm:prSet presAssocID="{84FAEB3F-31EF-4C4D-A60F-918E0AD5010D}" presName="composite" presStyleCnt="0"/>
      <dgm:spPr/>
    </dgm:pt>
    <dgm:pt modelId="{FB529EFE-A3C7-4853-9664-B4A22D7D2325}" type="pres">
      <dgm:prSet presAssocID="{84FAEB3F-31EF-4C4D-A60F-918E0AD5010D}" presName="rect1" presStyleLbl="trAlignAcc1" presStyleIdx="9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EFC55-30ED-4228-97CE-F6979E396B5C}" type="pres">
      <dgm:prSet presAssocID="{84FAEB3F-31EF-4C4D-A60F-918E0AD5010D}" presName="rect2" presStyleLbl="fgImgPlace1" presStyleIdx="9" presStyleCnt="35"/>
      <dgm:spPr>
        <a:blipFill>
          <a:blip xmlns:r="http://schemas.openxmlformats.org/officeDocument/2006/relationships" r:embed="rId10">
            <a:extLst>
              <a:ext uri="{28A0092B-C50C-407E-A947-70E740481C1C}"/>
            </a:extLst>
          </a:blip>
          <a:srcRect/>
          <a:stretch>
            <a:fillRect l="-25000" r="-25000"/>
          </a:stretch>
        </a:blipFill>
      </dgm:spPr>
    </dgm:pt>
    <dgm:pt modelId="{C9738711-2A6E-417B-A95B-8E4856275954}" type="pres">
      <dgm:prSet presAssocID="{36C03923-C454-445E-A739-475DA9D73341}" presName="sibTrans" presStyleCnt="0"/>
      <dgm:spPr/>
    </dgm:pt>
    <dgm:pt modelId="{5A3A2E48-56B9-4420-995F-AE2B98BEC920}" type="pres">
      <dgm:prSet presAssocID="{CF954648-4AB6-41E3-8FDE-45B407D1DA48}" presName="composite" presStyleCnt="0"/>
      <dgm:spPr/>
    </dgm:pt>
    <dgm:pt modelId="{7AFFCBAE-1FAE-4871-B9E6-BC07FFA65265}" type="pres">
      <dgm:prSet presAssocID="{CF954648-4AB6-41E3-8FDE-45B407D1DA48}" presName="rect1" presStyleLbl="trAlignAcc1" presStyleIdx="10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F0887A-EB9D-4234-AE02-C17897CE6877}" type="pres">
      <dgm:prSet presAssocID="{CF954648-4AB6-41E3-8FDE-45B407D1DA48}" presName="rect2" presStyleLbl="fgImgPlace1" presStyleIdx="10" presStyleCnt="35"/>
      <dgm:spPr>
        <a:blipFill>
          <a:blip xmlns:r="http://schemas.openxmlformats.org/officeDocument/2006/relationships" r:embed="rId11">
            <a:extLst>
              <a:ext uri="{28A0092B-C50C-407E-A947-70E740481C1C}"/>
            </a:extLst>
          </a:blip>
          <a:srcRect/>
          <a:stretch>
            <a:fillRect l="-25000" r="-25000"/>
          </a:stretch>
        </a:blipFill>
      </dgm:spPr>
    </dgm:pt>
    <dgm:pt modelId="{F057D27A-D221-4F81-9FF3-1A8ECD119276}" type="pres">
      <dgm:prSet presAssocID="{E575673C-52DA-4773-93DF-E41FE50B8CAB}" presName="sibTrans" presStyleCnt="0"/>
      <dgm:spPr/>
    </dgm:pt>
    <dgm:pt modelId="{81AC6437-5E59-4A83-BA94-2020A1CA00B2}" type="pres">
      <dgm:prSet presAssocID="{5B498BC9-7FAB-4931-83AD-A6022AC722E1}" presName="composite" presStyleCnt="0"/>
      <dgm:spPr/>
    </dgm:pt>
    <dgm:pt modelId="{DF3FBE3F-0275-4422-BBE2-897BBB5B2C50}" type="pres">
      <dgm:prSet presAssocID="{5B498BC9-7FAB-4931-83AD-A6022AC722E1}" presName="rect1" presStyleLbl="trAlignAcc1" presStyleIdx="11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72D355-A204-4BB8-839C-175D8B58A8C8}" type="pres">
      <dgm:prSet presAssocID="{5B498BC9-7FAB-4931-83AD-A6022AC722E1}" presName="rect2" presStyleLbl="fgImgPlace1" presStyleIdx="11" presStyleCnt="35"/>
      <dgm:spPr>
        <a:blipFill>
          <a:blip xmlns:r="http://schemas.openxmlformats.org/officeDocument/2006/relationships" r:embed="rId12">
            <a:extLst>
              <a:ext uri="{28A0092B-C50C-407E-A947-70E740481C1C}"/>
            </a:extLst>
          </a:blip>
          <a:srcRect/>
          <a:stretch>
            <a:fillRect l="-25000" r="-25000"/>
          </a:stretch>
        </a:blipFill>
      </dgm:spPr>
    </dgm:pt>
    <dgm:pt modelId="{787C0925-891D-4A9B-B0CD-2DB693D6ECC9}" type="pres">
      <dgm:prSet presAssocID="{75F27914-8E4D-4BC3-BC2E-5C48DE44264C}" presName="sibTrans" presStyleCnt="0"/>
      <dgm:spPr/>
    </dgm:pt>
    <dgm:pt modelId="{C7F03DB4-1602-47EF-9E1E-2DDEDB69727F}" type="pres">
      <dgm:prSet presAssocID="{5E4B8E13-2E95-4320-91C5-93FEA3AE7A31}" presName="composite" presStyleCnt="0"/>
      <dgm:spPr/>
    </dgm:pt>
    <dgm:pt modelId="{3B830C08-068E-4F88-AB2E-29086EC5CE65}" type="pres">
      <dgm:prSet presAssocID="{5E4B8E13-2E95-4320-91C5-93FEA3AE7A31}" presName="rect1" presStyleLbl="trAlignAcc1" presStyleIdx="12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48D307-AE5D-498F-9BB3-4C46571EE757}" type="pres">
      <dgm:prSet presAssocID="{5E4B8E13-2E95-4320-91C5-93FEA3AE7A31}" presName="rect2" presStyleLbl="fgImgPlace1" presStyleIdx="12" presStyleCnt="35"/>
      <dgm:spPr>
        <a:blipFill>
          <a:blip xmlns:r="http://schemas.openxmlformats.org/officeDocument/2006/relationships" r:embed="rId13">
            <a:extLst>
              <a:ext uri="{28A0092B-C50C-407E-A947-70E740481C1C}"/>
            </a:extLst>
          </a:blip>
          <a:srcRect/>
          <a:stretch>
            <a:fillRect l="-25000" r="-25000"/>
          </a:stretch>
        </a:blipFill>
      </dgm:spPr>
    </dgm:pt>
    <dgm:pt modelId="{65073FA3-9C09-4EEF-987F-A534F0C83405}" type="pres">
      <dgm:prSet presAssocID="{B8AC17B1-5BA8-4D71-A4DA-08298A0B5F39}" presName="sibTrans" presStyleCnt="0"/>
      <dgm:spPr/>
    </dgm:pt>
    <dgm:pt modelId="{DD5984CA-A8B6-474B-A833-6F5331D920E8}" type="pres">
      <dgm:prSet presAssocID="{41C382F2-3E7B-489E-B356-B9B64D36C7EC}" presName="composite" presStyleCnt="0"/>
      <dgm:spPr/>
    </dgm:pt>
    <dgm:pt modelId="{D4FF2319-866D-498D-8EE8-5A38C4361ECC}" type="pres">
      <dgm:prSet presAssocID="{41C382F2-3E7B-489E-B356-B9B64D36C7EC}" presName="rect1" presStyleLbl="trAlignAcc1" presStyleIdx="13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ECE2D-BD00-40E0-9510-B8378412303B}" type="pres">
      <dgm:prSet presAssocID="{41C382F2-3E7B-489E-B356-B9B64D36C7EC}" presName="rect2" presStyleLbl="fgImgPlace1" presStyleIdx="13" presStyleCnt="35"/>
      <dgm:spPr>
        <a:blipFill>
          <a:blip xmlns:r="http://schemas.openxmlformats.org/officeDocument/2006/relationships" r:embed="rId14">
            <a:extLst>
              <a:ext uri="{28A0092B-C50C-407E-A947-70E740481C1C}"/>
            </a:extLst>
          </a:blip>
          <a:srcRect/>
          <a:stretch>
            <a:fillRect l="-25000" r="-25000"/>
          </a:stretch>
        </a:blipFill>
      </dgm:spPr>
    </dgm:pt>
    <dgm:pt modelId="{90A8E64C-4295-49A0-B149-96B363425ACE}" type="pres">
      <dgm:prSet presAssocID="{C0F48484-C3B6-4441-9B5E-2153C03A5AB9}" presName="sibTrans" presStyleCnt="0"/>
      <dgm:spPr/>
    </dgm:pt>
    <dgm:pt modelId="{638C6CDC-CCEC-4EDC-B117-38C64D436803}" type="pres">
      <dgm:prSet presAssocID="{85D56B75-90F6-45D0-8B0E-E142B8FE953C}" presName="composite" presStyleCnt="0"/>
      <dgm:spPr/>
    </dgm:pt>
    <dgm:pt modelId="{4FB00641-E41C-4FDB-95A0-9F497B4527DE}" type="pres">
      <dgm:prSet presAssocID="{85D56B75-90F6-45D0-8B0E-E142B8FE953C}" presName="rect1" presStyleLbl="trAlignAcc1" presStyleIdx="14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FF4165-BCD3-4F84-8ED3-7C8E512B4E08}" type="pres">
      <dgm:prSet presAssocID="{85D56B75-90F6-45D0-8B0E-E142B8FE953C}" presName="rect2" presStyleLbl="fgImgPlace1" presStyleIdx="14" presStyleCnt="35"/>
      <dgm:spPr>
        <a:blipFill>
          <a:blip xmlns:r="http://schemas.openxmlformats.org/officeDocument/2006/relationships" r:embed="rId15">
            <a:extLst>
              <a:ext uri="{28A0092B-C50C-407E-A947-70E740481C1C}"/>
            </a:extLst>
          </a:blip>
          <a:srcRect/>
          <a:stretch>
            <a:fillRect l="-25000" r="-25000"/>
          </a:stretch>
        </a:blipFill>
      </dgm:spPr>
    </dgm:pt>
    <dgm:pt modelId="{7D71253B-51FF-4DF2-A620-69B74ADF3D1E}" type="pres">
      <dgm:prSet presAssocID="{B7E3ADDC-6C1B-4603-AABB-7FD9297F4760}" presName="sibTrans" presStyleCnt="0"/>
      <dgm:spPr/>
    </dgm:pt>
    <dgm:pt modelId="{787F02D6-B4A7-45A1-A5EA-9398E70413D6}" type="pres">
      <dgm:prSet presAssocID="{9B6F4317-DEF3-44E3-9696-B453E1ECB876}" presName="composite" presStyleCnt="0"/>
      <dgm:spPr/>
    </dgm:pt>
    <dgm:pt modelId="{45BEE113-C800-43D6-8C23-123D117A90BD}" type="pres">
      <dgm:prSet presAssocID="{9B6F4317-DEF3-44E3-9696-B453E1ECB876}" presName="rect1" presStyleLbl="trAlignAcc1" presStyleIdx="15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5DF0AF-FED5-4B47-B5CD-98AB0FCFABD2}" type="pres">
      <dgm:prSet presAssocID="{9B6F4317-DEF3-44E3-9696-B453E1ECB876}" presName="rect2" presStyleLbl="fgImgPlace1" presStyleIdx="15" presStyleCnt="35"/>
      <dgm:spPr>
        <a:blipFill>
          <a:blip xmlns:r="http://schemas.openxmlformats.org/officeDocument/2006/relationships" r:embed="rId16">
            <a:extLst>
              <a:ext uri="{28A0092B-C50C-407E-A947-70E740481C1C}"/>
            </a:extLst>
          </a:blip>
          <a:srcRect/>
          <a:stretch>
            <a:fillRect l="-25000" r="-25000"/>
          </a:stretch>
        </a:blipFill>
      </dgm:spPr>
    </dgm:pt>
    <dgm:pt modelId="{A636615C-5362-4A7D-81B1-FD3F1C8FDB29}" type="pres">
      <dgm:prSet presAssocID="{7541E20E-67B0-4D19-8A5A-EA2BCD1CCBD6}" presName="sibTrans" presStyleCnt="0"/>
      <dgm:spPr/>
    </dgm:pt>
    <dgm:pt modelId="{66DED267-9AF9-4392-8E61-349AEA4E0FB8}" type="pres">
      <dgm:prSet presAssocID="{0856DEED-FE21-4094-BCB5-837478F005B9}" presName="composite" presStyleCnt="0"/>
      <dgm:spPr/>
    </dgm:pt>
    <dgm:pt modelId="{6FA3EB87-70CF-4241-8297-4DB33D16F56D}" type="pres">
      <dgm:prSet presAssocID="{0856DEED-FE21-4094-BCB5-837478F005B9}" presName="rect1" presStyleLbl="trAlignAcc1" presStyleIdx="16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8B68B-95B1-4F96-BBC3-A5E408715428}" type="pres">
      <dgm:prSet presAssocID="{0856DEED-FE21-4094-BCB5-837478F005B9}" presName="rect2" presStyleLbl="fgImgPlace1" presStyleIdx="16" presStyleCnt="35"/>
      <dgm:spPr>
        <a:blipFill>
          <a:blip xmlns:r="http://schemas.openxmlformats.org/officeDocument/2006/relationships" r:embed="rId17">
            <a:extLst>
              <a:ext uri="{28A0092B-C50C-407E-A947-70E740481C1C}"/>
            </a:extLst>
          </a:blip>
          <a:srcRect/>
          <a:stretch>
            <a:fillRect l="-25000" r="-25000"/>
          </a:stretch>
        </a:blipFill>
      </dgm:spPr>
    </dgm:pt>
    <dgm:pt modelId="{1377DF7F-7B01-4EB1-A8C5-6B4B54E35836}" type="pres">
      <dgm:prSet presAssocID="{CD11838E-0B61-4F1C-AB8C-4EB32CF1E51E}" presName="sibTrans" presStyleCnt="0"/>
      <dgm:spPr/>
    </dgm:pt>
    <dgm:pt modelId="{A504CB62-3A74-49EA-877E-551D7AC2D0B1}" type="pres">
      <dgm:prSet presAssocID="{F2BE05A7-69F1-4A66-BF8E-ACBD87B14F55}" presName="composite" presStyleCnt="0"/>
      <dgm:spPr/>
    </dgm:pt>
    <dgm:pt modelId="{7CA79680-63D9-42D5-A329-0C5151681BE8}" type="pres">
      <dgm:prSet presAssocID="{F2BE05A7-69F1-4A66-BF8E-ACBD87B14F55}" presName="rect1" presStyleLbl="trAlignAcc1" presStyleIdx="17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5A0EC-48B0-4A9B-B1C9-466AB6D60C5A}" type="pres">
      <dgm:prSet presAssocID="{F2BE05A7-69F1-4A66-BF8E-ACBD87B14F55}" presName="rect2" presStyleLbl="fgImgPlace1" presStyleIdx="17" presStyleCnt="35"/>
      <dgm:spPr>
        <a:blipFill>
          <a:blip xmlns:r="http://schemas.openxmlformats.org/officeDocument/2006/relationships" r:embed="rId18">
            <a:extLst>
              <a:ext uri="{28A0092B-C50C-407E-A947-70E740481C1C}"/>
            </a:extLst>
          </a:blip>
          <a:srcRect/>
          <a:stretch>
            <a:fillRect l="-25000" r="-25000"/>
          </a:stretch>
        </a:blipFill>
      </dgm:spPr>
    </dgm:pt>
    <dgm:pt modelId="{651171D5-ABEC-4EB0-84FE-D03A5A85CB19}" type="pres">
      <dgm:prSet presAssocID="{BD5E2429-0FC9-4BA2-B724-200E520EAF89}" presName="sibTrans" presStyleCnt="0"/>
      <dgm:spPr/>
    </dgm:pt>
    <dgm:pt modelId="{0109DB6A-013E-4E0D-9D70-F706CE4C1368}" type="pres">
      <dgm:prSet presAssocID="{0DF45F18-0825-4F8B-80BD-3C67C61F290A}" presName="composite" presStyleCnt="0"/>
      <dgm:spPr/>
    </dgm:pt>
    <dgm:pt modelId="{67CC14EB-03CD-40E5-BAE5-20E3A4771A07}" type="pres">
      <dgm:prSet presAssocID="{0DF45F18-0825-4F8B-80BD-3C67C61F290A}" presName="rect1" presStyleLbl="trAlignAcc1" presStyleIdx="18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CBD5C8-F979-452F-854D-3ABFE08342F3}" type="pres">
      <dgm:prSet presAssocID="{0DF45F18-0825-4F8B-80BD-3C67C61F290A}" presName="rect2" presStyleLbl="fgImgPlace1" presStyleIdx="18" presStyleCnt="35"/>
      <dgm:spPr>
        <a:blipFill>
          <a:blip xmlns:r="http://schemas.openxmlformats.org/officeDocument/2006/relationships" r:embed="rId19">
            <a:extLst>
              <a:ext uri="{28A0092B-C50C-407E-A947-70E740481C1C}"/>
            </a:extLst>
          </a:blip>
          <a:srcRect/>
          <a:stretch>
            <a:fillRect l="-25000" r="-25000"/>
          </a:stretch>
        </a:blipFill>
      </dgm:spPr>
    </dgm:pt>
    <dgm:pt modelId="{37EC8780-1F32-41DD-9F55-08F9B39F06A1}" type="pres">
      <dgm:prSet presAssocID="{E936A11A-A30D-48B9-86D1-A4E2E3B31C66}" presName="sibTrans" presStyleCnt="0"/>
      <dgm:spPr/>
    </dgm:pt>
    <dgm:pt modelId="{C802C396-2388-4295-948F-4501EB6A238F}" type="pres">
      <dgm:prSet presAssocID="{FB451E53-2B7B-4F00-A2BB-31B5C3777353}" presName="composite" presStyleCnt="0"/>
      <dgm:spPr/>
    </dgm:pt>
    <dgm:pt modelId="{5BD05752-397C-461E-9B38-2E4C6FCA3AC3}" type="pres">
      <dgm:prSet presAssocID="{FB451E53-2B7B-4F00-A2BB-31B5C3777353}" presName="rect1" presStyleLbl="trAlignAcc1" presStyleIdx="19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BD995-4D30-46E9-8412-ADC512412F9E}" type="pres">
      <dgm:prSet presAssocID="{FB451E53-2B7B-4F00-A2BB-31B5C3777353}" presName="rect2" presStyleLbl="fgImgPlace1" presStyleIdx="19" presStyleCnt="35"/>
      <dgm:spPr>
        <a:blipFill>
          <a:blip xmlns:r="http://schemas.openxmlformats.org/officeDocument/2006/relationships" r:embed="rId20">
            <a:extLst>
              <a:ext uri="{28A0092B-C50C-407E-A947-70E740481C1C}"/>
            </a:extLst>
          </a:blip>
          <a:srcRect/>
          <a:stretch>
            <a:fillRect l="-25000" r="-25000"/>
          </a:stretch>
        </a:blipFill>
      </dgm:spPr>
    </dgm:pt>
    <dgm:pt modelId="{2911B4F8-0FF1-4C11-A515-9D750433C5FE}" type="pres">
      <dgm:prSet presAssocID="{F4852AAD-84FB-4DFC-90E7-3AD52F9CEF91}" presName="sibTrans" presStyleCnt="0"/>
      <dgm:spPr/>
    </dgm:pt>
    <dgm:pt modelId="{EFD929CC-8E31-4C05-87DF-E6C4FD1A2440}" type="pres">
      <dgm:prSet presAssocID="{1B888FEA-5AF5-4FF5-9750-287D5B35DDEF}" presName="composite" presStyleCnt="0"/>
      <dgm:spPr/>
    </dgm:pt>
    <dgm:pt modelId="{40570A2B-99B9-4251-BE7C-894971621572}" type="pres">
      <dgm:prSet presAssocID="{1B888FEA-5AF5-4FF5-9750-287D5B35DDEF}" presName="rect1" presStyleLbl="trAlignAcc1" presStyleIdx="20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3D4FB-B913-4A77-8A6F-AE8873BD65EC}" type="pres">
      <dgm:prSet presAssocID="{1B888FEA-5AF5-4FF5-9750-287D5B35DDEF}" presName="rect2" presStyleLbl="fgImgPlace1" presStyleIdx="20" presStyleCnt="35"/>
      <dgm:spPr>
        <a:blipFill>
          <a:blip xmlns:r="http://schemas.openxmlformats.org/officeDocument/2006/relationships" r:embed="rId21">
            <a:extLst>
              <a:ext uri="{28A0092B-C50C-407E-A947-70E740481C1C}"/>
            </a:extLst>
          </a:blip>
          <a:srcRect/>
          <a:stretch>
            <a:fillRect l="-25000" r="-25000"/>
          </a:stretch>
        </a:blipFill>
      </dgm:spPr>
    </dgm:pt>
    <dgm:pt modelId="{ECE766DB-9A7B-4913-A402-1175F19DF1F4}" type="pres">
      <dgm:prSet presAssocID="{66DE24B9-5111-480F-B804-BEA7E03336A4}" presName="sibTrans" presStyleCnt="0"/>
      <dgm:spPr/>
    </dgm:pt>
    <dgm:pt modelId="{EA19D61B-498A-44FC-8818-786863A7BFDF}" type="pres">
      <dgm:prSet presAssocID="{D4AFE40C-206A-44E9-8A2D-910219447A3E}" presName="composite" presStyleCnt="0"/>
      <dgm:spPr/>
    </dgm:pt>
    <dgm:pt modelId="{C5DE0D4B-A8A5-4A7D-803A-CA0D829C14DA}" type="pres">
      <dgm:prSet presAssocID="{D4AFE40C-206A-44E9-8A2D-910219447A3E}" presName="rect1" presStyleLbl="trAlignAcc1" presStyleIdx="21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BA7EB4-3BE9-40B3-B47A-809658A5A277}" type="pres">
      <dgm:prSet presAssocID="{D4AFE40C-206A-44E9-8A2D-910219447A3E}" presName="rect2" presStyleLbl="fgImgPlace1" presStyleIdx="21" presStyleCnt="35"/>
      <dgm:spPr>
        <a:blipFill>
          <a:blip xmlns:r="http://schemas.openxmlformats.org/officeDocument/2006/relationships" r:embed="rId22">
            <a:extLst>
              <a:ext uri="{28A0092B-C50C-407E-A947-70E740481C1C}"/>
            </a:extLst>
          </a:blip>
          <a:srcRect/>
          <a:stretch>
            <a:fillRect l="-25000" r="-25000"/>
          </a:stretch>
        </a:blipFill>
      </dgm:spPr>
    </dgm:pt>
    <dgm:pt modelId="{A7829B50-4D5A-4FBF-ABD8-9D61CB948F18}" type="pres">
      <dgm:prSet presAssocID="{5605EF91-8FC4-4AEE-8584-2C3DB9F8F032}" presName="sibTrans" presStyleCnt="0"/>
      <dgm:spPr/>
    </dgm:pt>
    <dgm:pt modelId="{F8E4773A-361F-4621-A3A0-4A91CCB569B3}" type="pres">
      <dgm:prSet presAssocID="{A0EF14DE-F3FF-4BF4-B972-C29D65987E5C}" presName="composite" presStyleCnt="0"/>
      <dgm:spPr/>
    </dgm:pt>
    <dgm:pt modelId="{15DE8F07-33B9-487D-AAAC-0FAC8F620DBD}" type="pres">
      <dgm:prSet presAssocID="{A0EF14DE-F3FF-4BF4-B972-C29D65987E5C}" presName="rect1" presStyleLbl="trAlignAcc1" presStyleIdx="22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84AAD0-3FA5-44CA-B502-2F410B46635E}" type="pres">
      <dgm:prSet presAssocID="{A0EF14DE-F3FF-4BF4-B972-C29D65987E5C}" presName="rect2" presStyleLbl="fgImgPlace1" presStyleIdx="22" presStyleCnt="35"/>
      <dgm:spPr>
        <a:blipFill>
          <a:blip xmlns:r="http://schemas.openxmlformats.org/officeDocument/2006/relationships" r:embed="rId23">
            <a:extLst>
              <a:ext uri="{28A0092B-C50C-407E-A947-70E740481C1C}"/>
            </a:extLst>
          </a:blip>
          <a:srcRect/>
          <a:stretch>
            <a:fillRect l="-25000" r="-25000"/>
          </a:stretch>
        </a:blipFill>
      </dgm:spPr>
    </dgm:pt>
    <dgm:pt modelId="{31521BC7-C21B-4A3F-A865-D33B019A6EC6}" type="pres">
      <dgm:prSet presAssocID="{7BD7EFD8-E9B9-411D-B519-265027055714}" presName="sibTrans" presStyleCnt="0"/>
      <dgm:spPr/>
    </dgm:pt>
    <dgm:pt modelId="{297E16CB-9510-486E-B5FC-41CCD7C8C29F}" type="pres">
      <dgm:prSet presAssocID="{4C391FC4-8CE6-42D8-A621-DB20F0936D28}" presName="composite" presStyleCnt="0"/>
      <dgm:spPr/>
    </dgm:pt>
    <dgm:pt modelId="{9A6C0E24-0A25-42C3-BB8F-2C24095D899C}" type="pres">
      <dgm:prSet presAssocID="{4C391FC4-8CE6-42D8-A621-DB20F0936D28}" presName="rect1" presStyleLbl="trAlignAcc1" presStyleIdx="23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9F17C-8187-451B-A8E2-F1DC8918F350}" type="pres">
      <dgm:prSet presAssocID="{4C391FC4-8CE6-42D8-A621-DB20F0936D28}" presName="rect2" presStyleLbl="fgImgPlace1" presStyleIdx="23" presStyleCnt="35"/>
      <dgm:spPr>
        <a:blipFill>
          <a:blip xmlns:r="http://schemas.openxmlformats.org/officeDocument/2006/relationships" r:embed="rId24">
            <a:extLst>
              <a:ext uri="{28A0092B-C50C-407E-A947-70E740481C1C}"/>
            </a:extLst>
          </a:blip>
          <a:srcRect/>
          <a:stretch>
            <a:fillRect l="-25000" r="-25000"/>
          </a:stretch>
        </a:blipFill>
      </dgm:spPr>
    </dgm:pt>
    <dgm:pt modelId="{AD14FFFB-6D78-4AAB-9EE4-99A020D566D5}" type="pres">
      <dgm:prSet presAssocID="{1F72B8A6-264D-4A7C-BF37-7C8D39B5CD74}" presName="sibTrans" presStyleCnt="0"/>
      <dgm:spPr/>
    </dgm:pt>
    <dgm:pt modelId="{206B7717-BC75-45DA-BE30-FEA402BA8558}" type="pres">
      <dgm:prSet presAssocID="{36E13DC4-50A2-42A9-AFA5-9625337AFD64}" presName="composite" presStyleCnt="0"/>
      <dgm:spPr/>
    </dgm:pt>
    <dgm:pt modelId="{83824C75-A0CC-4AFE-A83C-16261DC9BEA7}" type="pres">
      <dgm:prSet presAssocID="{36E13DC4-50A2-42A9-AFA5-9625337AFD64}" presName="rect1" presStyleLbl="trAlignAcc1" presStyleIdx="24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0E3A3E-BC1E-4CCD-8B71-B7587F172BC6}" type="pres">
      <dgm:prSet presAssocID="{36E13DC4-50A2-42A9-AFA5-9625337AFD64}" presName="rect2" presStyleLbl="fgImgPlace1" presStyleIdx="24" presStyleCnt="35"/>
      <dgm:spPr>
        <a:blipFill>
          <a:blip xmlns:r="http://schemas.openxmlformats.org/officeDocument/2006/relationships" r:embed="rId25">
            <a:extLst>
              <a:ext uri="{28A0092B-C50C-407E-A947-70E740481C1C}"/>
            </a:extLst>
          </a:blip>
          <a:srcRect/>
          <a:stretch>
            <a:fillRect l="-25000" r="-25000"/>
          </a:stretch>
        </a:blipFill>
      </dgm:spPr>
    </dgm:pt>
    <dgm:pt modelId="{76DB8C43-E27E-44A2-BFE3-B95500D318F9}" type="pres">
      <dgm:prSet presAssocID="{F3D5A9BA-1132-4278-B847-7D981D1338B4}" presName="sibTrans" presStyleCnt="0"/>
      <dgm:spPr/>
    </dgm:pt>
    <dgm:pt modelId="{1AD64D8D-F49A-4004-9C8E-895E93154335}" type="pres">
      <dgm:prSet presAssocID="{0A41D42C-BCB3-4745-AB99-FBD92A7CE913}" presName="composite" presStyleCnt="0"/>
      <dgm:spPr/>
    </dgm:pt>
    <dgm:pt modelId="{6C7372E7-68DA-40AE-8C3A-1A8DD1C442E2}" type="pres">
      <dgm:prSet presAssocID="{0A41D42C-BCB3-4745-AB99-FBD92A7CE913}" presName="rect1" presStyleLbl="trAlignAcc1" presStyleIdx="25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9B61C-E6CC-4DD3-89CE-F399628613A9}" type="pres">
      <dgm:prSet presAssocID="{0A41D42C-BCB3-4745-AB99-FBD92A7CE913}" presName="rect2" presStyleLbl="fgImgPlace1" presStyleIdx="25" presStyleCnt="35"/>
      <dgm:spPr>
        <a:blipFill>
          <a:blip xmlns:r="http://schemas.openxmlformats.org/officeDocument/2006/relationships" r:embed="rId26">
            <a:extLst>
              <a:ext uri="{28A0092B-C50C-407E-A947-70E740481C1C}"/>
            </a:extLst>
          </a:blip>
          <a:srcRect/>
          <a:stretch>
            <a:fillRect l="-25000" r="-25000"/>
          </a:stretch>
        </a:blipFill>
      </dgm:spPr>
    </dgm:pt>
    <dgm:pt modelId="{75374105-4C3B-4BCB-81BC-B8B0D9CB9F47}" type="pres">
      <dgm:prSet presAssocID="{5B8CEECA-C25B-4E58-9613-3BAF7AECF52C}" presName="sibTrans" presStyleCnt="0"/>
      <dgm:spPr/>
    </dgm:pt>
    <dgm:pt modelId="{F54E2E02-D49F-4817-A16A-52302656B18F}" type="pres">
      <dgm:prSet presAssocID="{819F0D04-D069-4B8B-A152-13A56C026305}" presName="composite" presStyleCnt="0"/>
      <dgm:spPr/>
    </dgm:pt>
    <dgm:pt modelId="{90691082-5AD2-4B6C-BECF-84245244F2C9}" type="pres">
      <dgm:prSet presAssocID="{819F0D04-D069-4B8B-A152-13A56C026305}" presName="rect1" presStyleLbl="trAlignAcc1" presStyleIdx="26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465AC9-60AA-412B-A282-A19367E29330}" type="pres">
      <dgm:prSet presAssocID="{819F0D04-D069-4B8B-A152-13A56C026305}" presName="rect2" presStyleLbl="fgImgPlace1" presStyleIdx="26" presStyleCnt="35"/>
      <dgm:spPr>
        <a:blipFill>
          <a:blip xmlns:r="http://schemas.openxmlformats.org/officeDocument/2006/relationships" r:embed="rId27">
            <a:extLst>
              <a:ext uri="{28A0092B-C50C-407E-A947-70E740481C1C}"/>
            </a:extLst>
          </a:blip>
          <a:srcRect/>
          <a:stretch>
            <a:fillRect l="-25000" r="-25000"/>
          </a:stretch>
        </a:blipFill>
      </dgm:spPr>
    </dgm:pt>
    <dgm:pt modelId="{9597E046-0792-443A-8597-42BE277ED216}" type="pres">
      <dgm:prSet presAssocID="{79A61D09-5651-4E5A-BE3E-3E54EE470FEF}" presName="sibTrans" presStyleCnt="0"/>
      <dgm:spPr/>
    </dgm:pt>
    <dgm:pt modelId="{14DD35EF-6A82-4829-AD19-C187F354C849}" type="pres">
      <dgm:prSet presAssocID="{70F183C7-96AC-4EEB-9631-507DA0C999F3}" presName="composite" presStyleCnt="0"/>
      <dgm:spPr/>
    </dgm:pt>
    <dgm:pt modelId="{23754ED9-4EE1-4D9E-AD70-F8D4B118799D}" type="pres">
      <dgm:prSet presAssocID="{70F183C7-96AC-4EEB-9631-507DA0C999F3}" presName="rect1" presStyleLbl="trAlignAcc1" presStyleIdx="27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BC164-5852-43BD-844A-7E4179AF1660}" type="pres">
      <dgm:prSet presAssocID="{70F183C7-96AC-4EEB-9631-507DA0C999F3}" presName="rect2" presStyleLbl="fgImgPlace1" presStyleIdx="27" presStyleCnt="35"/>
      <dgm:spPr>
        <a:blipFill>
          <a:blip xmlns:r="http://schemas.openxmlformats.org/officeDocument/2006/relationships" r:embed="rId28">
            <a:extLst>
              <a:ext uri="{28A0092B-C50C-407E-A947-70E740481C1C}"/>
            </a:extLst>
          </a:blip>
          <a:srcRect/>
          <a:stretch>
            <a:fillRect l="-25000" r="-25000"/>
          </a:stretch>
        </a:blipFill>
      </dgm:spPr>
    </dgm:pt>
    <dgm:pt modelId="{3341D7DF-1F96-4452-849C-72EBA8382990}" type="pres">
      <dgm:prSet presAssocID="{12A4716C-72DC-42FE-BB8D-57FFA3275D35}" presName="sibTrans" presStyleCnt="0"/>
      <dgm:spPr/>
    </dgm:pt>
    <dgm:pt modelId="{20D8AB51-0FE4-415E-A880-B2A4C6603D60}" type="pres">
      <dgm:prSet presAssocID="{3C547081-B77D-4AED-AD4B-7F69779B3C39}" presName="composite" presStyleCnt="0"/>
      <dgm:spPr/>
    </dgm:pt>
    <dgm:pt modelId="{09D6A162-0425-497D-9C91-E7E29497B9C8}" type="pres">
      <dgm:prSet presAssocID="{3C547081-B77D-4AED-AD4B-7F69779B3C39}" presName="rect1" presStyleLbl="trAlignAcc1" presStyleIdx="28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881CF8-025E-4A80-ABF6-093FCF4695BF}" type="pres">
      <dgm:prSet presAssocID="{3C547081-B77D-4AED-AD4B-7F69779B3C39}" presName="rect2" presStyleLbl="fgImgPlace1" presStyleIdx="28" presStyleCnt="35"/>
      <dgm:spPr>
        <a:blipFill>
          <a:blip xmlns:r="http://schemas.openxmlformats.org/officeDocument/2006/relationships" r:embed="rId29">
            <a:extLst>
              <a:ext uri="{28A0092B-C50C-407E-A947-70E740481C1C}"/>
            </a:extLst>
          </a:blip>
          <a:srcRect/>
          <a:stretch>
            <a:fillRect l="-25000" r="-25000"/>
          </a:stretch>
        </a:blipFill>
      </dgm:spPr>
    </dgm:pt>
    <dgm:pt modelId="{2C123BD9-13E7-489F-BAE0-0CA691E5CC29}" type="pres">
      <dgm:prSet presAssocID="{1FBB335C-F577-486A-B8B2-A6AC30B11AC4}" presName="sibTrans" presStyleCnt="0"/>
      <dgm:spPr/>
    </dgm:pt>
    <dgm:pt modelId="{2EF66533-EDA7-43BF-ADBA-16F3D4DAFAB1}" type="pres">
      <dgm:prSet presAssocID="{5DAF43CE-1972-4D47-BE43-EC6241A0BDD8}" presName="composite" presStyleCnt="0"/>
      <dgm:spPr/>
    </dgm:pt>
    <dgm:pt modelId="{0EBF55FC-3E8C-41E6-BC16-F557A6E9CC03}" type="pres">
      <dgm:prSet presAssocID="{5DAF43CE-1972-4D47-BE43-EC6241A0BDD8}" presName="rect1" presStyleLbl="trAlignAcc1" presStyleIdx="29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C65191-973A-4837-B762-1B8415A581C1}" type="pres">
      <dgm:prSet presAssocID="{5DAF43CE-1972-4D47-BE43-EC6241A0BDD8}" presName="rect2" presStyleLbl="fgImgPlace1" presStyleIdx="29" presStyleCnt="35"/>
      <dgm:spPr>
        <a:blipFill>
          <a:blip xmlns:r="http://schemas.openxmlformats.org/officeDocument/2006/relationships" r:embed="rId30">
            <a:extLst>
              <a:ext uri="{28A0092B-C50C-407E-A947-70E740481C1C}"/>
            </a:extLst>
          </a:blip>
          <a:srcRect/>
          <a:stretch>
            <a:fillRect l="-25000" r="-25000"/>
          </a:stretch>
        </a:blipFill>
      </dgm:spPr>
    </dgm:pt>
    <dgm:pt modelId="{99F3471C-5212-4EAD-BD8D-13BF9ED3A30A}" type="pres">
      <dgm:prSet presAssocID="{02FEC0FC-2A08-4293-A1C1-B963C82234BD}" presName="sibTrans" presStyleCnt="0"/>
      <dgm:spPr/>
    </dgm:pt>
    <dgm:pt modelId="{9509351B-4B6B-4939-A24B-D0BD6C94CBDB}" type="pres">
      <dgm:prSet presAssocID="{EC4605FA-51A0-4059-9ECA-CCE5C627C9B6}" presName="composite" presStyleCnt="0"/>
      <dgm:spPr/>
    </dgm:pt>
    <dgm:pt modelId="{8CE1F70D-B1F6-41C3-BDF0-9C636981C9AC}" type="pres">
      <dgm:prSet presAssocID="{EC4605FA-51A0-4059-9ECA-CCE5C627C9B6}" presName="rect1" presStyleLbl="trAlignAcc1" presStyleIdx="30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39CE81-F5A4-41EE-AAB8-6D907B79496D}" type="pres">
      <dgm:prSet presAssocID="{EC4605FA-51A0-4059-9ECA-CCE5C627C9B6}" presName="rect2" presStyleLbl="fgImgPlace1" presStyleIdx="30" presStyleCnt="35"/>
      <dgm:spPr>
        <a:blipFill>
          <a:blip xmlns:r="http://schemas.openxmlformats.org/officeDocument/2006/relationships" r:embed="rId31">
            <a:extLst>
              <a:ext uri="{28A0092B-C50C-407E-A947-70E740481C1C}"/>
            </a:extLst>
          </a:blip>
          <a:srcRect/>
          <a:stretch>
            <a:fillRect l="-25000" r="-25000"/>
          </a:stretch>
        </a:blipFill>
      </dgm:spPr>
    </dgm:pt>
    <dgm:pt modelId="{EF933DA5-3E23-470F-B96D-75772F7D51EF}" type="pres">
      <dgm:prSet presAssocID="{D748CE56-8DB3-47F0-944F-B8C44B597D1C}" presName="sibTrans" presStyleCnt="0"/>
      <dgm:spPr/>
    </dgm:pt>
    <dgm:pt modelId="{89B50C42-62AD-481C-9723-BD81BF7EDFE8}" type="pres">
      <dgm:prSet presAssocID="{69EC7B16-8671-48AA-88CF-F3C1DFA5485C}" presName="composite" presStyleCnt="0"/>
      <dgm:spPr/>
    </dgm:pt>
    <dgm:pt modelId="{F09C36B5-BDA2-41D7-9FC9-979B9F3D4DD4}" type="pres">
      <dgm:prSet presAssocID="{69EC7B16-8671-48AA-88CF-F3C1DFA5485C}" presName="rect1" presStyleLbl="trAlignAcc1" presStyleIdx="31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8B31D-EE89-4BF6-AA1E-E1D2F8F4F874}" type="pres">
      <dgm:prSet presAssocID="{69EC7B16-8671-48AA-88CF-F3C1DFA5485C}" presName="rect2" presStyleLbl="fgImgPlace1" presStyleIdx="31" presStyleCnt="35"/>
      <dgm:spPr>
        <a:blipFill>
          <a:blip xmlns:r="http://schemas.openxmlformats.org/officeDocument/2006/relationships" r:embed="rId32">
            <a:extLst>
              <a:ext uri="{28A0092B-C50C-407E-A947-70E740481C1C}"/>
            </a:extLst>
          </a:blip>
          <a:srcRect/>
          <a:stretch>
            <a:fillRect l="-25000" r="-25000"/>
          </a:stretch>
        </a:blipFill>
      </dgm:spPr>
    </dgm:pt>
    <dgm:pt modelId="{2ED05CB7-D168-4CE0-A361-652D244986DD}" type="pres">
      <dgm:prSet presAssocID="{858C0FBC-C97B-4B35-93CF-FAF1DBB88BC1}" presName="sibTrans" presStyleCnt="0"/>
      <dgm:spPr/>
    </dgm:pt>
    <dgm:pt modelId="{AABDF9EF-4ADB-4809-84B4-DC9EC8998F91}" type="pres">
      <dgm:prSet presAssocID="{EFC47C93-18EE-4D37-9D4C-49FC4963366F}" presName="composite" presStyleCnt="0"/>
      <dgm:spPr/>
    </dgm:pt>
    <dgm:pt modelId="{D90C1BFD-8DE5-4300-9624-B965660D234D}" type="pres">
      <dgm:prSet presAssocID="{EFC47C93-18EE-4D37-9D4C-49FC4963366F}" presName="rect1" presStyleLbl="trAlignAcc1" presStyleIdx="32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2CBF5-EE1E-4F4E-8B83-C4D75E1B32C3}" type="pres">
      <dgm:prSet presAssocID="{EFC47C93-18EE-4D37-9D4C-49FC4963366F}" presName="rect2" presStyleLbl="fgImgPlace1" presStyleIdx="32" presStyleCnt="35"/>
      <dgm:spPr>
        <a:blipFill>
          <a:blip xmlns:r="http://schemas.openxmlformats.org/officeDocument/2006/relationships" r:embed="rId33">
            <a:extLst>
              <a:ext uri="{28A0092B-C50C-407E-A947-70E740481C1C}"/>
            </a:extLst>
          </a:blip>
          <a:srcRect/>
          <a:stretch>
            <a:fillRect l="-25000" r="-25000"/>
          </a:stretch>
        </a:blipFill>
      </dgm:spPr>
    </dgm:pt>
    <dgm:pt modelId="{F20672E3-60C5-45F6-8561-7BC08F31DBB9}" type="pres">
      <dgm:prSet presAssocID="{00FF111B-082D-4844-9BBB-978241F9FA60}" presName="sibTrans" presStyleCnt="0"/>
      <dgm:spPr/>
    </dgm:pt>
    <dgm:pt modelId="{F4349A83-69DD-4675-A0E8-F27CA1D87AEE}" type="pres">
      <dgm:prSet presAssocID="{DCEC4732-D794-46F8-974D-997E98F894E6}" presName="composite" presStyleCnt="0"/>
      <dgm:spPr/>
    </dgm:pt>
    <dgm:pt modelId="{6865B957-100C-4ED7-B3A7-85C9C759D1BB}" type="pres">
      <dgm:prSet presAssocID="{DCEC4732-D794-46F8-974D-997E98F894E6}" presName="rect1" presStyleLbl="trAlignAcc1" presStyleIdx="33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969ABB-F01F-4128-8A20-1F2A7E4BA57C}" type="pres">
      <dgm:prSet presAssocID="{DCEC4732-D794-46F8-974D-997E98F894E6}" presName="rect2" presStyleLbl="fgImgPlace1" presStyleIdx="33" presStyleCnt="35"/>
      <dgm:spPr>
        <a:blipFill>
          <a:blip xmlns:r="http://schemas.openxmlformats.org/officeDocument/2006/relationships" r:embed="rId34">
            <a:extLst>
              <a:ext uri="{28A0092B-C50C-407E-A947-70E740481C1C}"/>
            </a:extLst>
          </a:blip>
          <a:srcRect/>
          <a:stretch>
            <a:fillRect l="-25000" r="-25000"/>
          </a:stretch>
        </a:blipFill>
      </dgm:spPr>
    </dgm:pt>
    <dgm:pt modelId="{2F3295B7-A0BD-4AA8-9AC8-18C80EEB24E0}" type="pres">
      <dgm:prSet presAssocID="{6E1A352D-CFB7-4599-8408-958DE7BD86C3}" presName="sibTrans" presStyleCnt="0"/>
      <dgm:spPr/>
    </dgm:pt>
    <dgm:pt modelId="{FE9BD3E6-66D4-4C68-926D-14016D4B5BE2}" type="pres">
      <dgm:prSet presAssocID="{7ECC4D82-A241-437F-8BCC-779D3D3FF4C7}" presName="composite" presStyleCnt="0"/>
      <dgm:spPr/>
    </dgm:pt>
    <dgm:pt modelId="{3972BED5-F9DD-4100-A548-FCB24F9DDA39}" type="pres">
      <dgm:prSet presAssocID="{7ECC4D82-A241-437F-8BCC-779D3D3FF4C7}" presName="rect1" presStyleLbl="trAlignAcc1" presStyleIdx="34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C8592-B622-484C-939F-0408A8850A08}" type="pres">
      <dgm:prSet presAssocID="{7ECC4D82-A241-437F-8BCC-779D3D3FF4C7}" presName="rect2" presStyleLbl="fgImgPlace1" presStyleIdx="34" presStyleCnt="35"/>
      <dgm:spPr>
        <a:blipFill>
          <a:blip xmlns:r="http://schemas.openxmlformats.org/officeDocument/2006/relationships" r:embed="rId35">
            <a:extLst>
              <a:ext uri="{28A0092B-C50C-407E-A947-70E740481C1C}"/>
            </a:extLst>
          </a:blip>
          <a:srcRect/>
          <a:stretch>
            <a:fillRect l="-25000" r="-25000"/>
          </a:stretch>
        </a:blipFill>
      </dgm:spPr>
    </dgm:pt>
  </dgm:ptLst>
  <dgm:cxnLst>
    <dgm:cxn modelId="{2A7C94CC-53E4-4A13-B35C-B974057D0020}" type="presOf" srcId="{EFC47C93-18EE-4D37-9D4C-49FC4963366F}" destId="{D90C1BFD-8DE5-4300-9624-B965660D234D}" srcOrd="0" destOrd="0" presId="urn:microsoft.com/office/officeart/2008/layout/PictureStrips"/>
    <dgm:cxn modelId="{1B5DC2F4-58E5-4740-81CF-58957867E666}" type="presOf" srcId="{0DF45F18-0825-4F8B-80BD-3C67C61F290A}" destId="{67CC14EB-03CD-40E5-BAE5-20E3A4771A07}" srcOrd="0" destOrd="0" presId="urn:microsoft.com/office/officeart/2008/layout/PictureStrips"/>
    <dgm:cxn modelId="{54AD58A6-C088-4139-B183-427F3F65677D}" srcId="{BC74EA6A-2E9D-496D-A330-BC58545F3D8E}" destId="{FB451E53-2B7B-4F00-A2BB-31B5C3777353}" srcOrd="19" destOrd="0" parTransId="{33267D34-ED56-42A2-BEC5-BC54A347F7BA}" sibTransId="{F4852AAD-84FB-4DFC-90E7-3AD52F9CEF91}"/>
    <dgm:cxn modelId="{3A29F17C-6A30-40EA-9EBC-543A6DE032CB}" srcId="{BC74EA6A-2E9D-496D-A330-BC58545F3D8E}" destId="{EFC47C93-18EE-4D37-9D4C-49FC4963366F}" srcOrd="32" destOrd="0" parTransId="{B92F3347-A9E2-4886-B3D1-198548E52C98}" sibTransId="{00FF111B-082D-4844-9BBB-978241F9FA60}"/>
    <dgm:cxn modelId="{B48C2AE9-CF89-4E46-B486-5C985334A87C}" type="presOf" srcId="{36E13DC4-50A2-42A9-AFA5-9625337AFD64}" destId="{83824C75-A0CC-4AFE-A83C-16261DC9BEA7}" srcOrd="0" destOrd="0" presId="urn:microsoft.com/office/officeart/2008/layout/PictureStrips"/>
    <dgm:cxn modelId="{CE0256E8-952C-4355-B4CB-D523EFE3EA1A}" srcId="{BC74EA6A-2E9D-496D-A330-BC58545F3D8E}" destId="{85D56B75-90F6-45D0-8B0E-E142B8FE953C}" srcOrd="14" destOrd="0" parTransId="{EAD0C439-D64C-48FF-844D-0B78C40C221E}" sibTransId="{B7E3ADDC-6C1B-4603-AABB-7FD9297F4760}"/>
    <dgm:cxn modelId="{FCCE7EC7-7550-4126-A205-A5C2B7FDA507}" srcId="{BC74EA6A-2E9D-496D-A330-BC58545F3D8E}" destId="{3BCEAF09-AD1A-4275-9E08-A015F4C85B1B}" srcOrd="4" destOrd="0" parTransId="{839F34A1-5CC0-4A73-B9E5-9AAE9656BB3C}" sibTransId="{390A9F21-B11B-40A0-985D-7C5BD8DBA152}"/>
    <dgm:cxn modelId="{3435E427-4BA8-4B75-ADD8-9D7AF7061A14}" srcId="{BC74EA6A-2E9D-496D-A330-BC58545F3D8E}" destId="{84FAEB3F-31EF-4C4D-A60F-918E0AD5010D}" srcOrd="9" destOrd="0" parTransId="{E61B3BAE-D4A1-4D8B-B4D2-72F7DE543254}" sibTransId="{36C03923-C454-445E-A739-475DA9D73341}"/>
    <dgm:cxn modelId="{0CDF2398-6554-469E-8435-517B7E52CD27}" srcId="{BC74EA6A-2E9D-496D-A330-BC58545F3D8E}" destId="{69EC7B16-8671-48AA-88CF-F3C1DFA5485C}" srcOrd="31" destOrd="0" parTransId="{F4D74DBD-D7C8-451E-A086-019691D8424B}" sibTransId="{858C0FBC-C97B-4B35-93CF-FAF1DBB88BC1}"/>
    <dgm:cxn modelId="{D3228DA5-D323-4818-8465-93D9EB7E34F7}" type="presOf" srcId="{69EC7B16-8671-48AA-88CF-F3C1DFA5485C}" destId="{F09C36B5-BDA2-41D7-9FC9-979B9F3D4DD4}" srcOrd="0" destOrd="0" presId="urn:microsoft.com/office/officeart/2008/layout/PictureStrips"/>
    <dgm:cxn modelId="{944AD15D-3734-4D44-9021-59FE38FA4FFE}" type="presOf" srcId="{84FAEB3F-31EF-4C4D-A60F-918E0AD5010D}" destId="{FB529EFE-A3C7-4853-9664-B4A22D7D2325}" srcOrd="0" destOrd="0" presId="urn:microsoft.com/office/officeart/2008/layout/PictureStrips"/>
    <dgm:cxn modelId="{5A9FA04E-7221-419A-B1C3-4193192DD582}" srcId="{BC74EA6A-2E9D-496D-A330-BC58545F3D8E}" destId="{70F183C7-96AC-4EEB-9631-507DA0C999F3}" srcOrd="27" destOrd="0" parTransId="{CE3A7601-7F17-43DC-9D6E-269B0DE47063}" sibTransId="{12A4716C-72DC-42FE-BB8D-57FFA3275D35}"/>
    <dgm:cxn modelId="{0BEE63B7-CA10-4DC5-A826-1209557255C9}" type="presOf" srcId="{41C382F2-3E7B-489E-B356-B9B64D36C7EC}" destId="{D4FF2319-866D-498D-8EE8-5A38C4361ECC}" srcOrd="0" destOrd="0" presId="urn:microsoft.com/office/officeart/2008/layout/PictureStrips"/>
    <dgm:cxn modelId="{7B1D3FA1-C7C1-4DDC-88E4-381768B33481}" type="presOf" srcId="{4C391FC4-8CE6-42D8-A621-DB20F0936D28}" destId="{9A6C0E24-0A25-42C3-BB8F-2C24095D899C}" srcOrd="0" destOrd="0" presId="urn:microsoft.com/office/officeart/2008/layout/PictureStrips"/>
    <dgm:cxn modelId="{07380679-5BC1-47DE-9009-5622297D45CA}" type="presOf" srcId="{C582A3C8-3335-494C-8E63-B0CE3A54CE92}" destId="{E1954017-9049-490C-A39A-506B3AED530F}" srcOrd="0" destOrd="0" presId="urn:microsoft.com/office/officeart/2008/layout/PictureStrips"/>
    <dgm:cxn modelId="{05E46E73-4F69-4A07-95E5-D150C22FE443}" srcId="{BC74EA6A-2E9D-496D-A330-BC58545F3D8E}" destId="{D9E9F2D7-05F4-446E-B0DF-D4A832A24511}" srcOrd="8" destOrd="0" parTransId="{639B7185-B39F-4B70-8345-8CFCA033E12F}" sibTransId="{498C49E2-89E9-4ED0-9612-37E647A67C25}"/>
    <dgm:cxn modelId="{CA742D43-F0E6-46A1-8F05-47B4F660106B}" type="presOf" srcId="{F2BE05A7-69F1-4A66-BF8E-ACBD87B14F55}" destId="{7CA79680-63D9-42D5-A329-0C5151681BE8}" srcOrd="0" destOrd="0" presId="urn:microsoft.com/office/officeart/2008/layout/PictureStrips"/>
    <dgm:cxn modelId="{20E04882-6B57-42CB-9904-3EED77008BED}" type="presOf" srcId="{03DB2D3C-2D1F-43E7-8CFD-2229F26639D7}" destId="{BFD451B4-BD8F-4863-B42A-64F25650E330}" srcOrd="0" destOrd="0" presId="urn:microsoft.com/office/officeart/2008/layout/PictureStrips"/>
    <dgm:cxn modelId="{E2B779EE-8349-4799-B23E-4CF7066AC34C}" type="presOf" srcId="{C99EB518-8098-423D-86B4-2B53853EA517}" destId="{A307076F-484B-4986-817A-7DB91A13E9F7}" srcOrd="0" destOrd="0" presId="urn:microsoft.com/office/officeart/2008/layout/PictureStrips"/>
    <dgm:cxn modelId="{739814A3-4147-42C8-8D39-1E1C2B771073}" srcId="{BC74EA6A-2E9D-496D-A330-BC58545F3D8E}" destId="{86702DB4-B207-45FC-B0C6-42830552489D}" srcOrd="7" destOrd="0" parTransId="{22EC664D-AC39-4089-96BE-49EA0015018E}" sibTransId="{66092E26-53B0-4D24-AAB4-B27EB5B006B8}"/>
    <dgm:cxn modelId="{EBFF7D76-A971-43CB-995F-B42C100158D4}" type="presOf" srcId="{801C8E55-CB3F-4F41-AE16-49A68F5B5BAD}" destId="{0FB2C03C-7298-4A77-B8A9-AB90C13F7454}" srcOrd="0" destOrd="0" presId="urn:microsoft.com/office/officeart/2008/layout/PictureStrips"/>
    <dgm:cxn modelId="{F546AB4B-E87C-42DD-9732-5867AA2E3CBE}" srcId="{BC74EA6A-2E9D-496D-A330-BC58545F3D8E}" destId="{C582A3C8-3335-494C-8E63-B0CE3A54CE92}" srcOrd="1" destOrd="0" parTransId="{496A846D-EAF6-4802-BF80-B0DB510F01B0}" sibTransId="{EEB58D96-DBE8-4827-8A55-D8548CFEC775}"/>
    <dgm:cxn modelId="{DAC7A648-711A-4A86-A221-2710F3A5613B}" srcId="{BC74EA6A-2E9D-496D-A330-BC58545F3D8E}" destId="{1B888FEA-5AF5-4FF5-9750-287D5B35DDEF}" srcOrd="20" destOrd="0" parTransId="{4E9C99A8-8373-49B4-AEC8-A46FDF70D87E}" sibTransId="{66DE24B9-5111-480F-B804-BEA7E03336A4}"/>
    <dgm:cxn modelId="{B6A87CFB-911A-47E0-9E8F-69C61794401E}" type="presOf" srcId="{9B6F4317-DEF3-44E3-9696-B453E1ECB876}" destId="{45BEE113-C800-43D6-8C23-123D117A90BD}" srcOrd="0" destOrd="0" presId="urn:microsoft.com/office/officeart/2008/layout/PictureStrips"/>
    <dgm:cxn modelId="{84E86D6A-D2B1-4258-AE2B-D3E7A8880F27}" type="presOf" srcId="{86702DB4-B207-45FC-B0C6-42830552489D}" destId="{24A605AA-9FA4-4FEC-BAD8-B221FD3B7A75}" srcOrd="0" destOrd="0" presId="urn:microsoft.com/office/officeart/2008/layout/PictureStrips"/>
    <dgm:cxn modelId="{BD779085-BBD5-4D39-979A-4C8C8C7DCF71}" type="presOf" srcId="{0A41D42C-BCB3-4745-AB99-FBD92A7CE913}" destId="{6C7372E7-68DA-40AE-8C3A-1A8DD1C442E2}" srcOrd="0" destOrd="0" presId="urn:microsoft.com/office/officeart/2008/layout/PictureStrips"/>
    <dgm:cxn modelId="{AEB4B197-FFAB-4A4C-9F55-84C787D420DF}" srcId="{BC74EA6A-2E9D-496D-A330-BC58545F3D8E}" destId="{D4AFE40C-206A-44E9-8A2D-910219447A3E}" srcOrd="21" destOrd="0" parTransId="{32F3979B-2B50-4A30-8BBF-56B84A38F49D}" sibTransId="{5605EF91-8FC4-4AEE-8584-2C3DB9F8F032}"/>
    <dgm:cxn modelId="{4530A057-4453-4940-ABEA-74F28421CC60}" type="presOf" srcId="{DCEC4732-D794-46F8-974D-997E98F894E6}" destId="{6865B957-100C-4ED7-B3A7-85C9C759D1BB}" srcOrd="0" destOrd="0" presId="urn:microsoft.com/office/officeart/2008/layout/PictureStrips"/>
    <dgm:cxn modelId="{909EAE77-E35D-4438-8ABF-2E2290FB4B01}" type="presOf" srcId="{CF954648-4AB6-41E3-8FDE-45B407D1DA48}" destId="{7AFFCBAE-1FAE-4871-B9E6-BC07FFA65265}" srcOrd="0" destOrd="0" presId="urn:microsoft.com/office/officeart/2008/layout/PictureStrips"/>
    <dgm:cxn modelId="{9B0EAB14-4A99-4A99-AB9F-8AE644257C56}" type="presOf" srcId="{3BCEAF09-AD1A-4275-9E08-A015F4C85B1B}" destId="{BEFB642A-CC7E-4DF5-9FC0-6B5873ACB740}" srcOrd="0" destOrd="0" presId="urn:microsoft.com/office/officeart/2008/layout/PictureStrips"/>
    <dgm:cxn modelId="{BFBCF02E-CD14-438A-B4B0-8F20CEA1CDB7}" srcId="{BC74EA6A-2E9D-496D-A330-BC58545F3D8E}" destId="{7ECC4D82-A241-437F-8BCC-779D3D3FF4C7}" srcOrd="34" destOrd="0" parTransId="{AD0214A6-BE20-426E-8561-A1EB7607A0D6}" sibTransId="{04F8BBF9-608E-4289-B617-BE0B642DEE0E}"/>
    <dgm:cxn modelId="{D18C20D3-32E0-4FA4-B9B3-4AC0314D554C}" type="presOf" srcId="{3C547081-B77D-4AED-AD4B-7F69779B3C39}" destId="{09D6A162-0425-497D-9C91-E7E29497B9C8}" srcOrd="0" destOrd="0" presId="urn:microsoft.com/office/officeart/2008/layout/PictureStrips"/>
    <dgm:cxn modelId="{072E3261-5947-4E48-8DA7-B6F6F8A9EC99}" srcId="{BC74EA6A-2E9D-496D-A330-BC58545F3D8E}" destId="{0A41D42C-BCB3-4745-AB99-FBD92A7CE913}" srcOrd="25" destOrd="0" parTransId="{EBD1C1D5-B96E-4AA0-B909-863505C5FA94}" sibTransId="{5B8CEECA-C25B-4E58-9613-3BAF7AECF52C}"/>
    <dgm:cxn modelId="{C1FF809F-D643-44AD-A9C5-2D6595FB4588}" srcId="{BC74EA6A-2E9D-496D-A330-BC58545F3D8E}" destId="{DCEC4732-D794-46F8-974D-997E98F894E6}" srcOrd="33" destOrd="0" parTransId="{3FB94090-A787-4831-8F78-96DB513AD439}" sibTransId="{6E1A352D-CFB7-4599-8408-958DE7BD86C3}"/>
    <dgm:cxn modelId="{0C1CCE78-0DD6-443F-BB6B-7A9F7676FDD7}" type="presOf" srcId="{1B888FEA-5AF5-4FF5-9750-287D5B35DDEF}" destId="{40570A2B-99B9-4251-BE7C-894971621572}" srcOrd="0" destOrd="0" presId="urn:microsoft.com/office/officeart/2008/layout/PictureStrips"/>
    <dgm:cxn modelId="{4DFCDB48-07DF-4A98-9B32-FA14BF6F2ADF}" srcId="{BC74EA6A-2E9D-496D-A330-BC58545F3D8E}" destId="{36E13DC4-50A2-42A9-AFA5-9625337AFD64}" srcOrd="24" destOrd="0" parTransId="{B93E3185-4223-4B75-9E34-6EBA5ABC7E10}" sibTransId="{F3D5A9BA-1132-4278-B847-7D981D1338B4}"/>
    <dgm:cxn modelId="{5661DBEA-4A76-4651-92BB-299B2C94DAA6}" type="presOf" srcId="{0856DEED-FE21-4094-BCB5-837478F005B9}" destId="{6FA3EB87-70CF-4241-8297-4DB33D16F56D}" srcOrd="0" destOrd="0" presId="urn:microsoft.com/office/officeart/2008/layout/PictureStrips"/>
    <dgm:cxn modelId="{AECF362F-4878-4AB6-9C9B-A8D78618A102}" type="presOf" srcId="{D4AFE40C-206A-44E9-8A2D-910219447A3E}" destId="{C5DE0D4B-A8A5-4A7D-803A-CA0D829C14DA}" srcOrd="0" destOrd="0" presId="urn:microsoft.com/office/officeart/2008/layout/PictureStrips"/>
    <dgm:cxn modelId="{F2887FA0-CC7D-49B2-81AC-3057EC8279A1}" srcId="{BC74EA6A-2E9D-496D-A330-BC58545F3D8E}" destId="{5E4B8E13-2E95-4320-91C5-93FEA3AE7A31}" srcOrd="12" destOrd="0" parTransId="{79A468CE-0A73-4C88-871C-A0E3363FA6D6}" sibTransId="{B8AC17B1-5BA8-4D71-A4DA-08298A0B5F39}"/>
    <dgm:cxn modelId="{F9F0FE99-DACA-4ADF-B860-A666B62DF965}" type="presOf" srcId="{85D56B75-90F6-45D0-8B0E-E142B8FE953C}" destId="{4FB00641-E41C-4FDB-95A0-9F497B4527DE}" srcOrd="0" destOrd="0" presId="urn:microsoft.com/office/officeart/2008/layout/PictureStrips"/>
    <dgm:cxn modelId="{0F79B721-3A0F-4A54-B59E-59220F646858}" srcId="{BC74EA6A-2E9D-496D-A330-BC58545F3D8E}" destId="{77056DB5-5791-4C6C-8C68-784E41CE2A6F}" srcOrd="6" destOrd="0" parTransId="{24B12BE8-68FA-4E19-BD34-8740239763AD}" sibTransId="{9F481EAC-B0BC-4C9D-B350-9FE8FB0F3F84}"/>
    <dgm:cxn modelId="{30AABCE5-7939-4843-B7CA-85A5DCA3926A}" srcId="{BC74EA6A-2E9D-496D-A330-BC58545F3D8E}" destId="{A0EF14DE-F3FF-4BF4-B972-C29D65987E5C}" srcOrd="22" destOrd="0" parTransId="{5D91392F-8851-49B3-93AC-0CF674F3A0C6}" sibTransId="{7BD7EFD8-E9B9-411D-B519-265027055714}"/>
    <dgm:cxn modelId="{8B173EA2-15AD-427F-8DFA-1DCA24FAB0BA}" type="presOf" srcId="{FB451E53-2B7B-4F00-A2BB-31B5C3777353}" destId="{5BD05752-397C-461E-9B38-2E4C6FCA3AC3}" srcOrd="0" destOrd="0" presId="urn:microsoft.com/office/officeart/2008/layout/PictureStrips"/>
    <dgm:cxn modelId="{01B4BBD7-02DC-4E1D-8E50-E9B659AB2900}" type="presOf" srcId="{5B498BC9-7FAB-4931-83AD-A6022AC722E1}" destId="{DF3FBE3F-0275-4422-BBE2-897BBB5B2C50}" srcOrd="0" destOrd="0" presId="urn:microsoft.com/office/officeart/2008/layout/PictureStrips"/>
    <dgm:cxn modelId="{014AAADD-764F-4374-89C8-4B79550360A4}" srcId="{BC74EA6A-2E9D-496D-A330-BC58545F3D8E}" destId="{0DF45F18-0825-4F8B-80BD-3C67C61F290A}" srcOrd="18" destOrd="0" parTransId="{AD93B35E-0868-45AA-9C95-56506BE73253}" sibTransId="{E936A11A-A30D-48B9-86D1-A4E2E3B31C66}"/>
    <dgm:cxn modelId="{43F711A3-7417-4C7D-BA9F-9C74652F8029}" srcId="{BC74EA6A-2E9D-496D-A330-BC58545F3D8E}" destId="{CF954648-4AB6-41E3-8FDE-45B407D1DA48}" srcOrd="10" destOrd="0" parTransId="{7DCA1527-76EC-4064-B94C-ABF32B1DFC70}" sibTransId="{E575673C-52DA-4773-93DF-E41FE50B8CAB}"/>
    <dgm:cxn modelId="{FD035B1B-05AC-4D82-A870-8153A46DF25C}" srcId="{BC74EA6A-2E9D-496D-A330-BC58545F3D8E}" destId="{801C8E55-CB3F-4F41-AE16-49A68F5B5BAD}" srcOrd="3" destOrd="0" parTransId="{A2FD9B00-E0C2-4610-BC3E-CA356398D72B}" sibTransId="{7533ECD5-3A34-4ACC-81B0-54BAA2B38F35}"/>
    <dgm:cxn modelId="{A763E908-976F-4A81-98C1-E7B27E06A896}" srcId="{BC74EA6A-2E9D-496D-A330-BC58545F3D8E}" destId="{EC4605FA-51A0-4059-9ECA-CCE5C627C9B6}" srcOrd="30" destOrd="0" parTransId="{4AB96128-C42A-4146-A6B4-42A1336735A5}" sibTransId="{D748CE56-8DB3-47F0-944F-B8C44B597D1C}"/>
    <dgm:cxn modelId="{354C7CBB-A339-450A-8AC8-3D1362BE402D}" type="presOf" srcId="{7ECC4D82-A241-437F-8BCC-779D3D3FF4C7}" destId="{3972BED5-F9DD-4100-A548-FCB24F9DDA39}" srcOrd="0" destOrd="0" presId="urn:microsoft.com/office/officeart/2008/layout/PictureStrips"/>
    <dgm:cxn modelId="{35D85B22-DD71-4E70-A842-1AF03185ABE2}" srcId="{BC74EA6A-2E9D-496D-A330-BC58545F3D8E}" destId="{C99EB518-8098-423D-86B4-2B53853EA517}" srcOrd="2" destOrd="0" parTransId="{5BD08F8F-9EA5-482B-A960-70F7BA79A4B7}" sibTransId="{3EE128ED-4987-4EC4-AE5A-F460A53E3166}"/>
    <dgm:cxn modelId="{D42708D8-7E09-40C3-8FF1-39DD814FED7B}" srcId="{BC74EA6A-2E9D-496D-A330-BC58545F3D8E}" destId="{9B6F4317-DEF3-44E3-9696-B453E1ECB876}" srcOrd="15" destOrd="0" parTransId="{9F531122-40D9-41D9-9925-F9F392CCF0B3}" sibTransId="{7541E20E-67B0-4D19-8A5A-EA2BCD1CCBD6}"/>
    <dgm:cxn modelId="{FB643048-C31D-4194-AE63-3D44893A569A}" type="presOf" srcId="{D9E9F2D7-05F4-446E-B0DF-D4A832A24511}" destId="{5A3A458F-F8B3-4021-9976-F590F827E327}" srcOrd="0" destOrd="0" presId="urn:microsoft.com/office/officeart/2008/layout/PictureStrips"/>
    <dgm:cxn modelId="{68060284-E99E-41EE-B510-6AC5A1C80C09}" type="presOf" srcId="{A0EF14DE-F3FF-4BF4-B972-C29D65987E5C}" destId="{15DE8F07-33B9-487D-AAAC-0FAC8F620DBD}" srcOrd="0" destOrd="0" presId="urn:microsoft.com/office/officeart/2008/layout/PictureStrips"/>
    <dgm:cxn modelId="{742DD229-B6BB-4998-B9C7-4233C6D0C93A}" srcId="{BC74EA6A-2E9D-496D-A330-BC58545F3D8E}" destId="{B95C6429-5DC9-4EED-B1A5-769513D8ECCC}" srcOrd="0" destOrd="0" parTransId="{AA3EEAEA-37BB-431D-992C-136454A9ABF9}" sibTransId="{8C6ED7FE-8C0E-4CD4-96B2-CFF91D624AAE}"/>
    <dgm:cxn modelId="{A1243072-9673-4619-86F3-22DBC10DB4C4}" srcId="{BC74EA6A-2E9D-496D-A330-BC58545F3D8E}" destId="{41C382F2-3E7B-489E-B356-B9B64D36C7EC}" srcOrd="13" destOrd="0" parTransId="{81FA71DC-DC37-4A88-B1E5-38F4F6CEE0D2}" sibTransId="{C0F48484-C3B6-4441-9B5E-2153C03A5AB9}"/>
    <dgm:cxn modelId="{8C09B39C-D918-4743-A7E3-82B1244AFBBF}" type="presOf" srcId="{BC74EA6A-2E9D-496D-A330-BC58545F3D8E}" destId="{6FDCD9EF-3643-4674-97DF-C36903B688CC}" srcOrd="0" destOrd="0" presId="urn:microsoft.com/office/officeart/2008/layout/PictureStrips"/>
    <dgm:cxn modelId="{A19565AB-2485-4212-905F-33FA2D92BE81}" srcId="{BC74EA6A-2E9D-496D-A330-BC58545F3D8E}" destId="{4C391FC4-8CE6-42D8-A621-DB20F0936D28}" srcOrd="23" destOrd="0" parTransId="{5E442F79-F8BB-4011-9E40-F08CD23D9758}" sibTransId="{1F72B8A6-264D-4A7C-BF37-7C8D39B5CD74}"/>
    <dgm:cxn modelId="{8EB90526-9972-463D-82BC-5FAD2C72A34C}" type="presOf" srcId="{77056DB5-5791-4C6C-8C68-784E41CE2A6F}" destId="{413D24C7-1578-47D5-B334-084FB5A58212}" srcOrd="0" destOrd="0" presId="urn:microsoft.com/office/officeart/2008/layout/PictureStrips"/>
    <dgm:cxn modelId="{F6CFC8FF-68F8-4507-8DDB-011CCD4F777A}" srcId="{BC74EA6A-2E9D-496D-A330-BC58545F3D8E}" destId="{5DAF43CE-1972-4D47-BE43-EC6241A0BDD8}" srcOrd="29" destOrd="0" parTransId="{F757F892-E77A-4690-AC2F-77B030466F02}" sibTransId="{02FEC0FC-2A08-4293-A1C1-B963C82234BD}"/>
    <dgm:cxn modelId="{857F3287-CB83-49FE-9FF9-9D46573DC9F1}" srcId="{BC74EA6A-2E9D-496D-A330-BC58545F3D8E}" destId="{F2BE05A7-69F1-4A66-BF8E-ACBD87B14F55}" srcOrd="17" destOrd="0" parTransId="{12DFC526-6A52-41C5-BDCA-88BF47E01602}" sibTransId="{BD5E2429-0FC9-4BA2-B724-200E520EAF89}"/>
    <dgm:cxn modelId="{8168FC87-9E96-456D-A32C-8F5794BEA69C}" type="presOf" srcId="{EC4605FA-51A0-4059-9ECA-CCE5C627C9B6}" destId="{8CE1F70D-B1F6-41C3-BDF0-9C636981C9AC}" srcOrd="0" destOrd="0" presId="urn:microsoft.com/office/officeart/2008/layout/PictureStrips"/>
    <dgm:cxn modelId="{82C145CF-636A-40B4-B1A2-D1FB8CEB07F5}" type="presOf" srcId="{5E4B8E13-2E95-4320-91C5-93FEA3AE7A31}" destId="{3B830C08-068E-4F88-AB2E-29086EC5CE65}" srcOrd="0" destOrd="0" presId="urn:microsoft.com/office/officeart/2008/layout/PictureStrips"/>
    <dgm:cxn modelId="{E40F63BC-CACC-4534-93B9-1F60D545C493}" type="presOf" srcId="{70F183C7-96AC-4EEB-9631-507DA0C999F3}" destId="{23754ED9-4EE1-4D9E-AD70-F8D4B118799D}" srcOrd="0" destOrd="0" presId="urn:microsoft.com/office/officeart/2008/layout/PictureStrips"/>
    <dgm:cxn modelId="{D11CC77E-12BB-4224-AEB1-117EBAC1B114}" srcId="{BC74EA6A-2E9D-496D-A330-BC58545F3D8E}" destId="{5B498BC9-7FAB-4931-83AD-A6022AC722E1}" srcOrd="11" destOrd="0" parTransId="{ED2267A4-31F9-4636-99D2-7FE2D30A2FF5}" sibTransId="{75F27914-8E4D-4BC3-BC2E-5C48DE44264C}"/>
    <dgm:cxn modelId="{B2279851-9E8E-4FBD-A54D-4DBCC069D79D}" srcId="{BC74EA6A-2E9D-496D-A330-BC58545F3D8E}" destId="{0856DEED-FE21-4094-BCB5-837478F005B9}" srcOrd="16" destOrd="0" parTransId="{0670C5A1-DCEA-4004-810D-9DA7DC7BDBF2}" sibTransId="{CD11838E-0B61-4F1C-AB8C-4EB32CF1E51E}"/>
    <dgm:cxn modelId="{E7509D80-70E1-4088-9F22-C201D54CB60B}" type="presOf" srcId="{5DAF43CE-1972-4D47-BE43-EC6241A0BDD8}" destId="{0EBF55FC-3E8C-41E6-BC16-F557A6E9CC03}" srcOrd="0" destOrd="0" presId="urn:microsoft.com/office/officeart/2008/layout/PictureStrips"/>
    <dgm:cxn modelId="{257C6A69-2A89-4711-9A8D-80EB44BBAFE1}" type="presOf" srcId="{B95C6429-5DC9-4EED-B1A5-769513D8ECCC}" destId="{E821B393-D0F9-4DD9-A4FA-583FA3CE3F3F}" srcOrd="0" destOrd="0" presId="urn:microsoft.com/office/officeart/2008/layout/PictureStrips"/>
    <dgm:cxn modelId="{F4D20C22-FF68-4779-8CB6-CD404500AC7F}" srcId="{BC74EA6A-2E9D-496D-A330-BC58545F3D8E}" destId="{819F0D04-D069-4B8B-A152-13A56C026305}" srcOrd="26" destOrd="0" parTransId="{613FA4C0-D05F-4410-AA55-B3F028E253DB}" sibTransId="{79A61D09-5651-4E5A-BE3E-3E54EE470FEF}"/>
    <dgm:cxn modelId="{8BBAA664-2D8E-4811-8E5E-C0137203DE4B}" type="presOf" srcId="{819F0D04-D069-4B8B-A152-13A56C026305}" destId="{90691082-5AD2-4B6C-BECF-84245244F2C9}" srcOrd="0" destOrd="0" presId="urn:microsoft.com/office/officeart/2008/layout/PictureStrips"/>
    <dgm:cxn modelId="{B2AED672-8E38-45ED-936C-31FD044D909A}" srcId="{BC74EA6A-2E9D-496D-A330-BC58545F3D8E}" destId="{03DB2D3C-2D1F-43E7-8CFD-2229F26639D7}" srcOrd="5" destOrd="0" parTransId="{D6129E96-3140-427E-A55F-5DCB98943521}" sibTransId="{E2F41B4B-AF7F-442E-A53F-515EC0E520A0}"/>
    <dgm:cxn modelId="{C3A022A3-6F49-4C4A-8462-315AB3F4C163}" srcId="{BC74EA6A-2E9D-496D-A330-BC58545F3D8E}" destId="{3C547081-B77D-4AED-AD4B-7F69779B3C39}" srcOrd="28" destOrd="0" parTransId="{50F47DDB-DA69-4F9C-8036-3DCB17AE65B0}" sibTransId="{1FBB335C-F577-486A-B8B2-A6AC30B11AC4}"/>
    <dgm:cxn modelId="{50B66223-0B28-488D-A7F1-2C7A90D0A2C2}" type="presParOf" srcId="{6FDCD9EF-3643-4674-97DF-C36903B688CC}" destId="{1E99AB60-38DF-4C97-9B9F-8AA7C75746BB}" srcOrd="0" destOrd="0" presId="urn:microsoft.com/office/officeart/2008/layout/PictureStrips"/>
    <dgm:cxn modelId="{FDD4A77C-A4FC-4575-A9BE-6B6DACCADCFA}" type="presParOf" srcId="{1E99AB60-38DF-4C97-9B9F-8AA7C75746BB}" destId="{E821B393-D0F9-4DD9-A4FA-583FA3CE3F3F}" srcOrd="0" destOrd="0" presId="urn:microsoft.com/office/officeart/2008/layout/PictureStrips"/>
    <dgm:cxn modelId="{29156A57-9A3D-4BBE-8775-7FF9D7FA2E7C}" type="presParOf" srcId="{1E99AB60-38DF-4C97-9B9F-8AA7C75746BB}" destId="{750ED02D-CF64-4A74-B93E-41C90D3B5041}" srcOrd="1" destOrd="0" presId="urn:microsoft.com/office/officeart/2008/layout/PictureStrips"/>
    <dgm:cxn modelId="{26B5D340-9D7D-449D-9FE1-98A52087C6DA}" type="presParOf" srcId="{6FDCD9EF-3643-4674-97DF-C36903B688CC}" destId="{99ACD3BA-EDE9-4A5F-BDF7-6263FC191C03}" srcOrd="1" destOrd="0" presId="urn:microsoft.com/office/officeart/2008/layout/PictureStrips"/>
    <dgm:cxn modelId="{04656320-963A-410D-99F9-5E0189240AFF}" type="presParOf" srcId="{6FDCD9EF-3643-4674-97DF-C36903B688CC}" destId="{59CE99D1-CEC0-4217-980B-721B68C79FF2}" srcOrd="2" destOrd="0" presId="urn:microsoft.com/office/officeart/2008/layout/PictureStrips"/>
    <dgm:cxn modelId="{324162F2-5D78-4620-9794-036EE2A1C4BD}" type="presParOf" srcId="{59CE99D1-CEC0-4217-980B-721B68C79FF2}" destId="{E1954017-9049-490C-A39A-506B3AED530F}" srcOrd="0" destOrd="0" presId="urn:microsoft.com/office/officeart/2008/layout/PictureStrips"/>
    <dgm:cxn modelId="{9C126D97-D870-4D01-8AAA-0C83DBACAFFB}" type="presParOf" srcId="{59CE99D1-CEC0-4217-980B-721B68C79FF2}" destId="{6397548C-41F0-42FD-9BE2-640F01963B28}" srcOrd="1" destOrd="0" presId="urn:microsoft.com/office/officeart/2008/layout/PictureStrips"/>
    <dgm:cxn modelId="{9B5E640B-EF5D-497D-BBE2-705C26477050}" type="presParOf" srcId="{6FDCD9EF-3643-4674-97DF-C36903B688CC}" destId="{16C9D642-F76D-4B9D-811D-BB019B1F0B3E}" srcOrd="3" destOrd="0" presId="urn:microsoft.com/office/officeart/2008/layout/PictureStrips"/>
    <dgm:cxn modelId="{3A24429B-01CC-4672-A6F5-28DCF51F7790}" type="presParOf" srcId="{6FDCD9EF-3643-4674-97DF-C36903B688CC}" destId="{540DF221-B3B2-4ACC-A679-567AD914218B}" srcOrd="4" destOrd="0" presId="urn:microsoft.com/office/officeart/2008/layout/PictureStrips"/>
    <dgm:cxn modelId="{9F06C657-DB4A-4C9C-B6C1-B6A239CC8487}" type="presParOf" srcId="{540DF221-B3B2-4ACC-A679-567AD914218B}" destId="{A307076F-484B-4986-817A-7DB91A13E9F7}" srcOrd="0" destOrd="0" presId="urn:microsoft.com/office/officeart/2008/layout/PictureStrips"/>
    <dgm:cxn modelId="{2A216494-05D9-4C71-9258-048B933274B2}" type="presParOf" srcId="{540DF221-B3B2-4ACC-A679-567AD914218B}" destId="{FC1AEE1A-2A88-481B-8A26-60B494300A7B}" srcOrd="1" destOrd="0" presId="urn:microsoft.com/office/officeart/2008/layout/PictureStrips"/>
    <dgm:cxn modelId="{2F378920-B51E-42EA-9C8C-D9705A11A9D8}" type="presParOf" srcId="{6FDCD9EF-3643-4674-97DF-C36903B688CC}" destId="{3494B25B-DF4D-4B65-90D6-F6E4D456D657}" srcOrd="5" destOrd="0" presId="urn:microsoft.com/office/officeart/2008/layout/PictureStrips"/>
    <dgm:cxn modelId="{8DD214DD-32D8-4CC0-8C2B-130CD8192A16}" type="presParOf" srcId="{6FDCD9EF-3643-4674-97DF-C36903B688CC}" destId="{150E72BF-A7D0-4631-9610-0FE631D35B1D}" srcOrd="6" destOrd="0" presId="urn:microsoft.com/office/officeart/2008/layout/PictureStrips"/>
    <dgm:cxn modelId="{0E0CD0F3-33EE-4B84-8DC2-7D9920576D94}" type="presParOf" srcId="{150E72BF-A7D0-4631-9610-0FE631D35B1D}" destId="{0FB2C03C-7298-4A77-B8A9-AB90C13F7454}" srcOrd="0" destOrd="0" presId="urn:microsoft.com/office/officeart/2008/layout/PictureStrips"/>
    <dgm:cxn modelId="{17421EC1-E6FD-4D0A-8F83-ACAE434DB281}" type="presParOf" srcId="{150E72BF-A7D0-4631-9610-0FE631D35B1D}" destId="{F0916F50-D0E9-44E3-BF0B-D9D5A5D9384E}" srcOrd="1" destOrd="0" presId="urn:microsoft.com/office/officeart/2008/layout/PictureStrips"/>
    <dgm:cxn modelId="{36A93961-878C-430A-BDA0-7649A7AB28AD}" type="presParOf" srcId="{6FDCD9EF-3643-4674-97DF-C36903B688CC}" destId="{72A86301-945C-4B9F-A120-F096EA68F74F}" srcOrd="7" destOrd="0" presId="urn:microsoft.com/office/officeart/2008/layout/PictureStrips"/>
    <dgm:cxn modelId="{24EC2D84-D6A3-4049-9B9F-FF22599946E5}" type="presParOf" srcId="{6FDCD9EF-3643-4674-97DF-C36903B688CC}" destId="{1FBC407B-BFA9-4626-B832-E18922AA5064}" srcOrd="8" destOrd="0" presId="urn:microsoft.com/office/officeart/2008/layout/PictureStrips"/>
    <dgm:cxn modelId="{DCC7AF3E-C295-4C18-A835-D9453DFA2293}" type="presParOf" srcId="{1FBC407B-BFA9-4626-B832-E18922AA5064}" destId="{BEFB642A-CC7E-4DF5-9FC0-6B5873ACB740}" srcOrd="0" destOrd="0" presId="urn:microsoft.com/office/officeart/2008/layout/PictureStrips"/>
    <dgm:cxn modelId="{F9E2B03C-394C-4904-B0A4-F414D004535E}" type="presParOf" srcId="{1FBC407B-BFA9-4626-B832-E18922AA5064}" destId="{1C8AE5C9-463F-49E5-8E69-0977D041164E}" srcOrd="1" destOrd="0" presId="urn:microsoft.com/office/officeart/2008/layout/PictureStrips"/>
    <dgm:cxn modelId="{7206B927-0FF4-4678-A573-A1CAD04E6CF5}" type="presParOf" srcId="{6FDCD9EF-3643-4674-97DF-C36903B688CC}" destId="{6FDC2051-2D71-4210-9105-A2F1741254E9}" srcOrd="9" destOrd="0" presId="urn:microsoft.com/office/officeart/2008/layout/PictureStrips"/>
    <dgm:cxn modelId="{6C289F90-16EF-4A56-927F-4CB08C095ADA}" type="presParOf" srcId="{6FDCD9EF-3643-4674-97DF-C36903B688CC}" destId="{9FD26E4B-1E0E-46B5-B49B-EE080EEFE705}" srcOrd="10" destOrd="0" presId="urn:microsoft.com/office/officeart/2008/layout/PictureStrips"/>
    <dgm:cxn modelId="{A36312A9-30DE-4178-9FBB-485FB76AC991}" type="presParOf" srcId="{9FD26E4B-1E0E-46B5-B49B-EE080EEFE705}" destId="{BFD451B4-BD8F-4863-B42A-64F25650E330}" srcOrd="0" destOrd="0" presId="urn:microsoft.com/office/officeart/2008/layout/PictureStrips"/>
    <dgm:cxn modelId="{144BA66F-28E7-4BE2-B7E9-EE88D9B08D16}" type="presParOf" srcId="{9FD26E4B-1E0E-46B5-B49B-EE080EEFE705}" destId="{78C8ADAE-9A74-4A98-8E7B-BEC6ACE20CF6}" srcOrd="1" destOrd="0" presId="urn:microsoft.com/office/officeart/2008/layout/PictureStrips"/>
    <dgm:cxn modelId="{F0CE778D-0EE5-47E0-A898-8A1E75FC723E}" type="presParOf" srcId="{6FDCD9EF-3643-4674-97DF-C36903B688CC}" destId="{03A0D1B0-5CF6-4D54-9180-936529CA5BC1}" srcOrd="11" destOrd="0" presId="urn:microsoft.com/office/officeart/2008/layout/PictureStrips"/>
    <dgm:cxn modelId="{3C51E0E7-0F7A-4700-8D44-03E967F0C9EB}" type="presParOf" srcId="{6FDCD9EF-3643-4674-97DF-C36903B688CC}" destId="{7C0FAF62-BB3D-48F2-8913-A30FFF3673E3}" srcOrd="12" destOrd="0" presId="urn:microsoft.com/office/officeart/2008/layout/PictureStrips"/>
    <dgm:cxn modelId="{9C2A5208-42B2-48AE-AFF9-3A59579E0E0D}" type="presParOf" srcId="{7C0FAF62-BB3D-48F2-8913-A30FFF3673E3}" destId="{413D24C7-1578-47D5-B334-084FB5A58212}" srcOrd="0" destOrd="0" presId="urn:microsoft.com/office/officeart/2008/layout/PictureStrips"/>
    <dgm:cxn modelId="{3C23629A-58A2-428C-8AEC-0AE9A0A43473}" type="presParOf" srcId="{7C0FAF62-BB3D-48F2-8913-A30FFF3673E3}" destId="{D074BF5F-8EE8-4687-8029-66A0CB8A200B}" srcOrd="1" destOrd="0" presId="urn:microsoft.com/office/officeart/2008/layout/PictureStrips"/>
    <dgm:cxn modelId="{9E1B2C91-1F98-41DB-B1CB-D9F55F2C6075}" type="presParOf" srcId="{6FDCD9EF-3643-4674-97DF-C36903B688CC}" destId="{CD907945-9990-447D-A3E4-6F9382BA5340}" srcOrd="13" destOrd="0" presId="urn:microsoft.com/office/officeart/2008/layout/PictureStrips"/>
    <dgm:cxn modelId="{F940915C-5E94-4B58-99D4-73A630A046A5}" type="presParOf" srcId="{6FDCD9EF-3643-4674-97DF-C36903B688CC}" destId="{E4FDE630-0616-40DB-88E5-44D893924C1B}" srcOrd="14" destOrd="0" presId="urn:microsoft.com/office/officeart/2008/layout/PictureStrips"/>
    <dgm:cxn modelId="{28205AA1-2CEE-488D-BF46-17A161DA41F4}" type="presParOf" srcId="{E4FDE630-0616-40DB-88E5-44D893924C1B}" destId="{24A605AA-9FA4-4FEC-BAD8-B221FD3B7A75}" srcOrd="0" destOrd="0" presId="urn:microsoft.com/office/officeart/2008/layout/PictureStrips"/>
    <dgm:cxn modelId="{43E7935D-D8A5-45AD-839C-928BDFC4F7A8}" type="presParOf" srcId="{E4FDE630-0616-40DB-88E5-44D893924C1B}" destId="{845DC47D-1623-4AB5-9E8C-9F2840DD7CFD}" srcOrd="1" destOrd="0" presId="urn:microsoft.com/office/officeart/2008/layout/PictureStrips"/>
    <dgm:cxn modelId="{059B60F6-D3B2-410A-AED9-F74B76333F0D}" type="presParOf" srcId="{6FDCD9EF-3643-4674-97DF-C36903B688CC}" destId="{36702FC1-6BEA-498B-A1E7-E7223DB3CAD6}" srcOrd="15" destOrd="0" presId="urn:microsoft.com/office/officeart/2008/layout/PictureStrips"/>
    <dgm:cxn modelId="{E6C0DE2A-DF26-4095-A4AE-99A0E459D225}" type="presParOf" srcId="{6FDCD9EF-3643-4674-97DF-C36903B688CC}" destId="{78364BFA-3FF6-48B2-B30E-F1852EADFC72}" srcOrd="16" destOrd="0" presId="urn:microsoft.com/office/officeart/2008/layout/PictureStrips"/>
    <dgm:cxn modelId="{47A34217-FE9B-4F2E-951C-8BC81BF6F93D}" type="presParOf" srcId="{78364BFA-3FF6-48B2-B30E-F1852EADFC72}" destId="{5A3A458F-F8B3-4021-9976-F590F827E327}" srcOrd="0" destOrd="0" presId="urn:microsoft.com/office/officeart/2008/layout/PictureStrips"/>
    <dgm:cxn modelId="{614D988F-DBF0-4D46-A933-8AB8552EB1A9}" type="presParOf" srcId="{78364BFA-3FF6-48B2-B30E-F1852EADFC72}" destId="{118AB3FA-5625-44CC-98E2-D7F26017AF81}" srcOrd="1" destOrd="0" presId="urn:microsoft.com/office/officeart/2008/layout/PictureStrips"/>
    <dgm:cxn modelId="{E2FEC7B5-86CF-440A-9B6B-344574E537D8}" type="presParOf" srcId="{6FDCD9EF-3643-4674-97DF-C36903B688CC}" destId="{0FD7F6BC-1BB6-41C8-A8AB-38B67B1D823E}" srcOrd="17" destOrd="0" presId="urn:microsoft.com/office/officeart/2008/layout/PictureStrips"/>
    <dgm:cxn modelId="{3A3AEC80-7642-4F2B-9AA5-EAD7CDBCF95B}" type="presParOf" srcId="{6FDCD9EF-3643-4674-97DF-C36903B688CC}" destId="{49F2CBDA-586A-4F2A-89C0-2199CFC89F43}" srcOrd="18" destOrd="0" presId="urn:microsoft.com/office/officeart/2008/layout/PictureStrips"/>
    <dgm:cxn modelId="{C7619B9C-CD65-45AD-A96E-208341D85CE5}" type="presParOf" srcId="{49F2CBDA-586A-4F2A-89C0-2199CFC89F43}" destId="{FB529EFE-A3C7-4853-9664-B4A22D7D2325}" srcOrd="0" destOrd="0" presId="urn:microsoft.com/office/officeart/2008/layout/PictureStrips"/>
    <dgm:cxn modelId="{8B476165-20B0-4D48-B1FB-BE69121156A1}" type="presParOf" srcId="{49F2CBDA-586A-4F2A-89C0-2199CFC89F43}" destId="{D5CEFC55-30ED-4228-97CE-F6979E396B5C}" srcOrd="1" destOrd="0" presId="urn:microsoft.com/office/officeart/2008/layout/PictureStrips"/>
    <dgm:cxn modelId="{5D0D787C-6FA2-407B-929A-C64C0474B114}" type="presParOf" srcId="{6FDCD9EF-3643-4674-97DF-C36903B688CC}" destId="{C9738711-2A6E-417B-A95B-8E4856275954}" srcOrd="19" destOrd="0" presId="urn:microsoft.com/office/officeart/2008/layout/PictureStrips"/>
    <dgm:cxn modelId="{982060DA-5342-49B6-BFEF-4AEB4D39E89E}" type="presParOf" srcId="{6FDCD9EF-3643-4674-97DF-C36903B688CC}" destId="{5A3A2E48-56B9-4420-995F-AE2B98BEC920}" srcOrd="20" destOrd="0" presId="urn:microsoft.com/office/officeart/2008/layout/PictureStrips"/>
    <dgm:cxn modelId="{7E1807E8-5526-4A11-AF72-2F814E433F59}" type="presParOf" srcId="{5A3A2E48-56B9-4420-995F-AE2B98BEC920}" destId="{7AFFCBAE-1FAE-4871-B9E6-BC07FFA65265}" srcOrd="0" destOrd="0" presId="urn:microsoft.com/office/officeart/2008/layout/PictureStrips"/>
    <dgm:cxn modelId="{942F3735-993A-4574-A6A8-3C88C019138A}" type="presParOf" srcId="{5A3A2E48-56B9-4420-995F-AE2B98BEC920}" destId="{B9F0887A-EB9D-4234-AE02-C17897CE6877}" srcOrd="1" destOrd="0" presId="urn:microsoft.com/office/officeart/2008/layout/PictureStrips"/>
    <dgm:cxn modelId="{E90416E2-8A1A-4FA2-BFF4-AF5A9D277AC3}" type="presParOf" srcId="{6FDCD9EF-3643-4674-97DF-C36903B688CC}" destId="{F057D27A-D221-4F81-9FF3-1A8ECD119276}" srcOrd="21" destOrd="0" presId="urn:microsoft.com/office/officeart/2008/layout/PictureStrips"/>
    <dgm:cxn modelId="{BF1CE0F6-69AF-49CC-AFA8-CBE236A26CA7}" type="presParOf" srcId="{6FDCD9EF-3643-4674-97DF-C36903B688CC}" destId="{81AC6437-5E59-4A83-BA94-2020A1CA00B2}" srcOrd="22" destOrd="0" presId="urn:microsoft.com/office/officeart/2008/layout/PictureStrips"/>
    <dgm:cxn modelId="{872D61E1-7580-4C13-ACDF-06DD6EB32A22}" type="presParOf" srcId="{81AC6437-5E59-4A83-BA94-2020A1CA00B2}" destId="{DF3FBE3F-0275-4422-BBE2-897BBB5B2C50}" srcOrd="0" destOrd="0" presId="urn:microsoft.com/office/officeart/2008/layout/PictureStrips"/>
    <dgm:cxn modelId="{9A9D5F92-CE71-492D-874A-506FA3DEF52E}" type="presParOf" srcId="{81AC6437-5E59-4A83-BA94-2020A1CA00B2}" destId="{3272D355-A204-4BB8-839C-175D8B58A8C8}" srcOrd="1" destOrd="0" presId="urn:microsoft.com/office/officeart/2008/layout/PictureStrips"/>
    <dgm:cxn modelId="{C3025EAF-A855-4174-8CB3-8AD7EFA8105C}" type="presParOf" srcId="{6FDCD9EF-3643-4674-97DF-C36903B688CC}" destId="{787C0925-891D-4A9B-B0CD-2DB693D6ECC9}" srcOrd="23" destOrd="0" presId="urn:microsoft.com/office/officeart/2008/layout/PictureStrips"/>
    <dgm:cxn modelId="{25CE3F01-805A-4C9A-B380-73619AC65F88}" type="presParOf" srcId="{6FDCD9EF-3643-4674-97DF-C36903B688CC}" destId="{C7F03DB4-1602-47EF-9E1E-2DDEDB69727F}" srcOrd="24" destOrd="0" presId="urn:microsoft.com/office/officeart/2008/layout/PictureStrips"/>
    <dgm:cxn modelId="{97482685-4975-4C78-89E7-F9DCF21DCB8E}" type="presParOf" srcId="{C7F03DB4-1602-47EF-9E1E-2DDEDB69727F}" destId="{3B830C08-068E-4F88-AB2E-29086EC5CE65}" srcOrd="0" destOrd="0" presId="urn:microsoft.com/office/officeart/2008/layout/PictureStrips"/>
    <dgm:cxn modelId="{00E64CFD-862A-480B-8C2A-EFB43DD8460C}" type="presParOf" srcId="{C7F03DB4-1602-47EF-9E1E-2DDEDB69727F}" destId="{2748D307-AE5D-498F-9BB3-4C46571EE757}" srcOrd="1" destOrd="0" presId="urn:microsoft.com/office/officeart/2008/layout/PictureStrips"/>
    <dgm:cxn modelId="{7DD0C82C-7B55-49D0-A2DF-C961645E9126}" type="presParOf" srcId="{6FDCD9EF-3643-4674-97DF-C36903B688CC}" destId="{65073FA3-9C09-4EEF-987F-A534F0C83405}" srcOrd="25" destOrd="0" presId="urn:microsoft.com/office/officeart/2008/layout/PictureStrips"/>
    <dgm:cxn modelId="{ED038BDA-BBD4-4019-BEC0-BF8B7D4A92EB}" type="presParOf" srcId="{6FDCD9EF-3643-4674-97DF-C36903B688CC}" destId="{DD5984CA-A8B6-474B-A833-6F5331D920E8}" srcOrd="26" destOrd="0" presId="urn:microsoft.com/office/officeart/2008/layout/PictureStrips"/>
    <dgm:cxn modelId="{AA4D22BD-765C-440C-90BB-150B1A4D4E55}" type="presParOf" srcId="{DD5984CA-A8B6-474B-A833-6F5331D920E8}" destId="{D4FF2319-866D-498D-8EE8-5A38C4361ECC}" srcOrd="0" destOrd="0" presId="urn:microsoft.com/office/officeart/2008/layout/PictureStrips"/>
    <dgm:cxn modelId="{6C8A629E-10CF-4AF1-B230-4DA414790A7D}" type="presParOf" srcId="{DD5984CA-A8B6-474B-A833-6F5331D920E8}" destId="{487ECE2D-BD00-40E0-9510-B8378412303B}" srcOrd="1" destOrd="0" presId="urn:microsoft.com/office/officeart/2008/layout/PictureStrips"/>
    <dgm:cxn modelId="{88DE2D75-F13F-41EB-A10F-069F477F566C}" type="presParOf" srcId="{6FDCD9EF-3643-4674-97DF-C36903B688CC}" destId="{90A8E64C-4295-49A0-B149-96B363425ACE}" srcOrd="27" destOrd="0" presId="urn:microsoft.com/office/officeart/2008/layout/PictureStrips"/>
    <dgm:cxn modelId="{079B5C2F-33EE-4B20-80D6-07BAFFC74098}" type="presParOf" srcId="{6FDCD9EF-3643-4674-97DF-C36903B688CC}" destId="{638C6CDC-CCEC-4EDC-B117-38C64D436803}" srcOrd="28" destOrd="0" presId="urn:microsoft.com/office/officeart/2008/layout/PictureStrips"/>
    <dgm:cxn modelId="{8699F00C-5A1F-4762-AD6D-BD7205EDAF43}" type="presParOf" srcId="{638C6CDC-CCEC-4EDC-B117-38C64D436803}" destId="{4FB00641-E41C-4FDB-95A0-9F497B4527DE}" srcOrd="0" destOrd="0" presId="urn:microsoft.com/office/officeart/2008/layout/PictureStrips"/>
    <dgm:cxn modelId="{1E6778D3-4253-4E57-AC9A-049E9C5457B1}" type="presParOf" srcId="{638C6CDC-CCEC-4EDC-B117-38C64D436803}" destId="{BBFF4165-BCD3-4F84-8ED3-7C8E512B4E08}" srcOrd="1" destOrd="0" presId="urn:microsoft.com/office/officeart/2008/layout/PictureStrips"/>
    <dgm:cxn modelId="{D4A3DED5-CDFD-4983-8642-CF211A586142}" type="presParOf" srcId="{6FDCD9EF-3643-4674-97DF-C36903B688CC}" destId="{7D71253B-51FF-4DF2-A620-69B74ADF3D1E}" srcOrd="29" destOrd="0" presId="urn:microsoft.com/office/officeart/2008/layout/PictureStrips"/>
    <dgm:cxn modelId="{6447E75C-7E1C-4DE5-B865-99093B6D67EB}" type="presParOf" srcId="{6FDCD9EF-3643-4674-97DF-C36903B688CC}" destId="{787F02D6-B4A7-45A1-A5EA-9398E70413D6}" srcOrd="30" destOrd="0" presId="urn:microsoft.com/office/officeart/2008/layout/PictureStrips"/>
    <dgm:cxn modelId="{B3B48070-F7C6-4BBB-B6E3-41C048EC66A8}" type="presParOf" srcId="{787F02D6-B4A7-45A1-A5EA-9398E70413D6}" destId="{45BEE113-C800-43D6-8C23-123D117A90BD}" srcOrd="0" destOrd="0" presId="urn:microsoft.com/office/officeart/2008/layout/PictureStrips"/>
    <dgm:cxn modelId="{887B93ED-AC9C-4DEC-8E18-6EB0A1721996}" type="presParOf" srcId="{787F02D6-B4A7-45A1-A5EA-9398E70413D6}" destId="{E75DF0AF-FED5-4B47-B5CD-98AB0FCFABD2}" srcOrd="1" destOrd="0" presId="urn:microsoft.com/office/officeart/2008/layout/PictureStrips"/>
    <dgm:cxn modelId="{11097BD3-EA49-4355-8EF5-CCC26777EB9A}" type="presParOf" srcId="{6FDCD9EF-3643-4674-97DF-C36903B688CC}" destId="{A636615C-5362-4A7D-81B1-FD3F1C8FDB29}" srcOrd="31" destOrd="0" presId="urn:microsoft.com/office/officeart/2008/layout/PictureStrips"/>
    <dgm:cxn modelId="{DC9018FB-9B45-4A9D-8CCB-A8F066C6BE96}" type="presParOf" srcId="{6FDCD9EF-3643-4674-97DF-C36903B688CC}" destId="{66DED267-9AF9-4392-8E61-349AEA4E0FB8}" srcOrd="32" destOrd="0" presId="urn:microsoft.com/office/officeart/2008/layout/PictureStrips"/>
    <dgm:cxn modelId="{787925E9-A128-4D12-B3FE-DDA8244EDD88}" type="presParOf" srcId="{66DED267-9AF9-4392-8E61-349AEA4E0FB8}" destId="{6FA3EB87-70CF-4241-8297-4DB33D16F56D}" srcOrd="0" destOrd="0" presId="urn:microsoft.com/office/officeart/2008/layout/PictureStrips"/>
    <dgm:cxn modelId="{F79B7734-22B6-4BBA-A5C7-96863A16F6D4}" type="presParOf" srcId="{66DED267-9AF9-4392-8E61-349AEA4E0FB8}" destId="{AF98B68B-95B1-4F96-BBC3-A5E408715428}" srcOrd="1" destOrd="0" presId="urn:microsoft.com/office/officeart/2008/layout/PictureStrips"/>
    <dgm:cxn modelId="{18DFA235-9BBB-47A3-9493-AC88A2B84BEB}" type="presParOf" srcId="{6FDCD9EF-3643-4674-97DF-C36903B688CC}" destId="{1377DF7F-7B01-4EB1-A8C5-6B4B54E35836}" srcOrd="33" destOrd="0" presId="urn:microsoft.com/office/officeart/2008/layout/PictureStrips"/>
    <dgm:cxn modelId="{272DAD21-C521-4122-8DB4-2A8B9882EA38}" type="presParOf" srcId="{6FDCD9EF-3643-4674-97DF-C36903B688CC}" destId="{A504CB62-3A74-49EA-877E-551D7AC2D0B1}" srcOrd="34" destOrd="0" presId="urn:microsoft.com/office/officeart/2008/layout/PictureStrips"/>
    <dgm:cxn modelId="{A968E283-9132-452C-B258-A0299C4333E2}" type="presParOf" srcId="{A504CB62-3A74-49EA-877E-551D7AC2D0B1}" destId="{7CA79680-63D9-42D5-A329-0C5151681BE8}" srcOrd="0" destOrd="0" presId="urn:microsoft.com/office/officeart/2008/layout/PictureStrips"/>
    <dgm:cxn modelId="{ADE84E6B-4D11-4255-8534-673B3C713CF2}" type="presParOf" srcId="{A504CB62-3A74-49EA-877E-551D7AC2D0B1}" destId="{C805A0EC-48B0-4A9B-B1C9-466AB6D60C5A}" srcOrd="1" destOrd="0" presId="urn:microsoft.com/office/officeart/2008/layout/PictureStrips"/>
    <dgm:cxn modelId="{A1C93859-683B-4076-B284-E4E4A2A1D8A8}" type="presParOf" srcId="{6FDCD9EF-3643-4674-97DF-C36903B688CC}" destId="{651171D5-ABEC-4EB0-84FE-D03A5A85CB19}" srcOrd="35" destOrd="0" presId="urn:microsoft.com/office/officeart/2008/layout/PictureStrips"/>
    <dgm:cxn modelId="{2A7CDD7D-9031-484E-A3B0-6A8606047BC1}" type="presParOf" srcId="{6FDCD9EF-3643-4674-97DF-C36903B688CC}" destId="{0109DB6A-013E-4E0D-9D70-F706CE4C1368}" srcOrd="36" destOrd="0" presId="urn:microsoft.com/office/officeart/2008/layout/PictureStrips"/>
    <dgm:cxn modelId="{C602EEC6-B7BB-4ADC-853D-F59CF1BCE411}" type="presParOf" srcId="{0109DB6A-013E-4E0D-9D70-F706CE4C1368}" destId="{67CC14EB-03CD-40E5-BAE5-20E3A4771A07}" srcOrd="0" destOrd="0" presId="urn:microsoft.com/office/officeart/2008/layout/PictureStrips"/>
    <dgm:cxn modelId="{9079F872-A86C-4462-8FC0-B7E8400A6BE8}" type="presParOf" srcId="{0109DB6A-013E-4E0D-9D70-F706CE4C1368}" destId="{67CBD5C8-F979-452F-854D-3ABFE08342F3}" srcOrd="1" destOrd="0" presId="urn:microsoft.com/office/officeart/2008/layout/PictureStrips"/>
    <dgm:cxn modelId="{590EF2F5-BB94-4B72-88F1-9ED9308E8D1F}" type="presParOf" srcId="{6FDCD9EF-3643-4674-97DF-C36903B688CC}" destId="{37EC8780-1F32-41DD-9F55-08F9B39F06A1}" srcOrd="37" destOrd="0" presId="urn:microsoft.com/office/officeart/2008/layout/PictureStrips"/>
    <dgm:cxn modelId="{8E70B496-F8D5-458D-AD28-5F04D3FBBC44}" type="presParOf" srcId="{6FDCD9EF-3643-4674-97DF-C36903B688CC}" destId="{C802C396-2388-4295-948F-4501EB6A238F}" srcOrd="38" destOrd="0" presId="urn:microsoft.com/office/officeart/2008/layout/PictureStrips"/>
    <dgm:cxn modelId="{6B1ACFA2-7D61-4FA4-8F72-3236842AB1EB}" type="presParOf" srcId="{C802C396-2388-4295-948F-4501EB6A238F}" destId="{5BD05752-397C-461E-9B38-2E4C6FCA3AC3}" srcOrd="0" destOrd="0" presId="urn:microsoft.com/office/officeart/2008/layout/PictureStrips"/>
    <dgm:cxn modelId="{46114A54-BB67-499A-9222-00FD162DE9D0}" type="presParOf" srcId="{C802C396-2388-4295-948F-4501EB6A238F}" destId="{FFCBD995-4D30-46E9-8412-ADC512412F9E}" srcOrd="1" destOrd="0" presId="urn:microsoft.com/office/officeart/2008/layout/PictureStrips"/>
    <dgm:cxn modelId="{5A3800CF-A5A3-4BF3-BE30-38D9C9565859}" type="presParOf" srcId="{6FDCD9EF-3643-4674-97DF-C36903B688CC}" destId="{2911B4F8-0FF1-4C11-A515-9D750433C5FE}" srcOrd="39" destOrd="0" presId="urn:microsoft.com/office/officeart/2008/layout/PictureStrips"/>
    <dgm:cxn modelId="{E452D3D7-9F26-4FA1-86EC-17F311A52C0F}" type="presParOf" srcId="{6FDCD9EF-3643-4674-97DF-C36903B688CC}" destId="{EFD929CC-8E31-4C05-87DF-E6C4FD1A2440}" srcOrd="40" destOrd="0" presId="urn:microsoft.com/office/officeart/2008/layout/PictureStrips"/>
    <dgm:cxn modelId="{932BB35B-5D1F-46D5-AC93-3B843930A93E}" type="presParOf" srcId="{EFD929CC-8E31-4C05-87DF-E6C4FD1A2440}" destId="{40570A2B-99B9-4251-BE7C-894971621572}" srcOrd="0" destOrd="0" presId="urn:microsoft.com/office/officeart/2008/layout/PictureStrips"/>
    <dgm:cxn modelId="{62313877-7ED4-4CA4-B8E1-2233F7984F11}" type="presParOf" srcId="{EFD929CC-8E31-4C05-87DF-E6C4FD1A2440}" destId="{0903D4FB-B913-4A77-8A6F-AE8873BD65EC}" srcOrd="1" destOrd="0" presId="urn:microsoft.com/office/officeart/2008/layout/PictureStrips"/>
    <dgm:cxn modelId="{3718CA17-4147-48CE-BA21-FC0937C02D01}" type="presParOf" srcId="{6FDCD9EF-3643-4674-97DF-C36903B688CC}" destId="{ECE766DB-9A7B-4913-A402-1175F19DF1F4}" srcOrd="41" destOrd="0" presId="urn:microsoft.com/office/officeart/2008/layout/PictureStrips"/>
    <dgm:cxn modelId="{0D507BB8-E89A-4095-B475-98535BEE79C3}" type="presParOf" srcId="{6FDCD9EF-3643-4674-97DF-C36903B688CC}" destId="{EA19D61B-498A-44FC-8818-786863A7BFDF}" srcOrd="42" destOrd="0" presId="urn:microsoft.com/office/officeart/2008/layout/PictureStrips"/>
    <dgm:cxn modelId="{894DABD8-77BB-43BF-8ADC-25D35AF969E2}" type="presParOf" srcId="{EA19D61B-498A-44FC-8818-786863A7BFDF}" destId="{C5DE0D4B-A8A5-4A7D-803A-CA0D829C14DA}" srcOrd="0" destOrd="0" presId="urn:microsoft.com/office/officeart/2008/layout/PictureStrips"/>
    <dgm:cxn modelId="{996C5620-7203-47CD-94DB-06BC85BF6C0A}" type="presParOf" srcId="{EA19D61B-498A-44FC-8818-786863A7BFDF}" destId="{15BA7EB4-3BE9-40B3-B47A-809658A5A277}" srcOrd="1" destOrd="0" presId="urn:microsoft.com/office/officeart/2008/layout/PictureStrips"/>
    <dgm:cxn modelId="{171D566A-6905-4056-A050-4E505C015154}" type="presParOf" srcId="{6FDCD9EF-3643-4674-97DF-C36903B688CC}" destId="{A7829B50-4D5A-4FBF-ABD8-9D61CB948F18}" srcOrd="43" destOrd="0" presId="urn:microsoft.com/office/officeart/2008/layout/PictureStrips"/>
    <dgm:cxn modelId="{4DAD56CD-01F8-4A45-888B-DA2C7157A088}" type="presParOf" srcId="{6FDCD9EF-3643-4674-97DF-C36903B688CC}" destId="{F8E4773A-361F-4621-A3A0-4A91CCB569B3}" srcOrd="44" destOrd="0" presId="urn:microsoft.com/office/officeart/2008/layout/PictureStrips"/>
    <dgm:cxn modelId="{E076D07E-1035-4E0B-AC53-5033C96FF5CE}" type="presParOf" srcId="{F8E4773A-361F-4621-A3A0-4A91CCB569B3}" destId="{15DE8F07-33B9-487D-AAAC-0FAC8F620DBD}" srcOrd="0" destOrd="0" presId="urn:microsoft.com/office/officeart/2008/layout/PictureStrips"/>
    <dgm:cxn modelId="{4ACA20CF-3419-4494-A59A-8DA431DA7081}" type="presParOf" srcId="{F8E4773A-361F-4621-A3A0-4A91CCB569B3}" destId="{7F84AAD0-3FA5-44CA-B502-2F410B46635E}" srcOrd="1" destOrd="0" presId="urn:microsoft.com/office/officeart/2008/layout/PictureStrips"/>
    <dgm:cxn modelId="{AF3822E9-98F3-43B4-B7A0-F7AE719495DF}" type="presParOf" srcId="{6FDCD9EF-3643-4674-97DF-C36903B688CC}" destId="{31521BC7-C21B-4A3F-A865-D33B019A6EC6}" srcOrd="45" destOrd="0" presId="urn:microsoft.com/office/officeart/2008/layout/PictureStrips"/>
    <dgm:cxn modelId="{33493527-4D61-466F-9E55-4ACA66F6F517}" type="presParOf" srcId="{6FDCD9EF-3643-4674-97DF-C36903B688CC}" destId="{297E16CB-9510-486E-B5FC-41CCD7C8C29F}" srcOrd="46" destOrd="0" presId="urn:microsoft.com/office/officeart/2008/layout/PictureStrips"/>
    <dgm:cxn modelId="{34251D3D-59DF-497C-B55F-A5ED565BF37C}" type="presParOf" srcId="{297E16CB-9510-486E-B5FC-41CCD7C8C29F}" destId="{9A6C0E24-0A25-42C3-BB8F-2C24095D899C}" srcOrd="0" destOrd="0" presId="urn:microsoft.com/office/officeart/2008/layout/PictureStrips"/>
    <dgm:cxn modelId="{602C2A73-AFE2-4578-9DF6-57211EDFC17F}" type="presParOf" srcId="{297E16CB-9510-486E-B5FC-41CCD7C8C29F}" destId="{BB69F17C-8187-451B-A8E2-F1DC8918F350}" srcOrd="1" destOrd="0" presId="urn:microsoft.com/office/officeart/2008/layout/PictureStrips"/>
    <dgm:cxn modelId="{D0B318E3-B296-47DB-8BEF-AE59FD68E5E8}" type="presParOf" srcId="{6FDCD9EF-3643-4674-97DF-C36903B688CC}" destId="{AD14FFFB-6D78-4AAB-9EE4-99A020D566D5}" srcOrd="47" destOrd="0" presId="urn:microsoft.com/office/officeart/2008/layout/PictureStrips"/>
    <dgm:cxn modelId="{19DADF89-030E-411E-A52F-ED30FD46AC76}" type="presParOf" srcId="{6FDCD9EF-3643-4674-97DF-C36903B688CC}" destId="{206B7717-BC75-45DA-BE30-FEA402BA8558}" srcOrd="48" destOrd="0" presId="urn:microsoft.com/office/officeart/2008/layout/PictureStrips"/>
    <dgm:cxn modelId="{06337964-5DCA-4323-8C62-7212C9647FB4}" type="presParOf" srcId="{206B7717-BC75-45DA-BE30-FEA402BA8558}" destId="{83824C75-A0CC-4AFE-A83C-16261DC9BEA7}" srcOrd="0" destOrd="0" presId="urn:microsoft.com/office/officeart/2008/layout/PictureStrips"/>
    <dgm:cxn modelId="{9D109103-4C7E-480D-B42D-DB6B702C4268}" type="presParOf" srcId="{206B7717-BC75-45DA-BE30-FEA402BA8558}" destId="{B10E3A3E-BC1E-4CCD-8B71-B7587F172BC6}" srcOrd="1" destOrd="0" presId="urn:microsoft.com/office/officeart/2008/layout/PictureStrips"/>
    <dgm:cxn modelId="{DDC4A14F-2D65-4D15-81AD-A0C562958C64}" type="presParOf" srcId="{6FDCD9EF-3643-4674-97DF-C36903B688CC}" destId="{76DB8C43-E27E-44A2-BFE3-B95500D318F9}" srcOrd="49" destOrd="0" presId="urn:microsoft.com/office/officeart/2008/layout/PictureStrips"/>
    <dgm:cxn modelId="{0F52DA91-5459-4BB4-99AB-59BA4EE0EA9B}" type="presParOf" srcId="{6FDCD9EF-3643-4674-97DF-C36903B688CC}" destId="{1AD64D8D-F49A-4004-9C8E-895E93154335}" srcOrd="50" destOrd="0" presId="urn:microsoft.com/office/officeart/2008/layout/PictureStrips"/>
    <dgm:cxn modelId="{B3D2C4F1-D01A-4DC1-A797-69CE2F5F33E9}" type="presParOf" srcId="{1AD64D8D-F49A-4004-9C8E-895E93154335}" destId="{6C7372E7-68DA-40AE-8C3A-1A8DD1C442E2}" srcOrd="0" destOrd="0" presId="urn:microsoft.com/office/officeart/2008/layout/PictureStrips"/>
    <dgm:cxn modelId="{5312142A-E394-4E4F-9670-2CEF457685E4}" type="presParOf" srcId="{1AD64D8D-F49A-4004-9C8E-895E93154335}" destId="{B3B9B61C-E6CC-4DD3-89CE-F399628613A9}" srcOrd="1" destOrd="0" presId="urn:microsoft.com/office/officeart/2008/layout/PictureStrips"/>
    <dgm:cxn modelId="{94E39355-0BB4-48AB-A266-41AAA796E79A}" type="presParOf" srcId="{6FDCD9EF-3643-4674-97DF-C36903B688CC}" destId="{75374105-4C3B-4BCB-81BC-B8B0D9CB9F47}" srcOrd="51" destOrd="0" presId="urn:microsoft.com/office/officeart/2008/layout/PictureStrips"/>
    <dgm:cxn modelId="{4F285968-3DA1-43BA-8275-83E49707B041}" type="presParOf" srcId="{6FDCD9EF-3643-4674-97DF-C36903B688CC}" destId="{F54E2E02-D49F-4817-A16A-52302656B18F}" srcOrd="52" destOrd="0" presId="urn:microsoft.com/office/officeart/2008/layout/PictureStrips"/>
    <dgm:cxn modelId="{0712F1A1-928F-42E5-8CED-F78644F39A6E}" type="presParOf" srcId="{F54E2E02-D49F-4817-A16A-52302656B18F}" destId="{90691082-5AD2-4B6C-BECF-84245244F2C9}" srcOrd="0" destOrd="0" presId="urn:microsoft.com/office/officeart/2008/layout/PictureStrips"/>
    <dgm:cxn modelId="{74688F4C-27D6-4003-ADDD-8C51EF48C0CE}" type="presParOf" srcId="{F54E2E02-D49F-4817-A16A-52302656B18F}" destId="{02465AC9-60AA-412B-A282-A19367E29330}" srcOrd="1" destOrd="0" presId="urn:microsoft.com/office/officeart/2008/layout/PictureStrips"/>
    <dgm:cxn modelId="{0224F835-6D36-4CF0-B2FA-17872D428DB0}" type="presParOf" srcId="{6FDCD9EF-3643-4674-97DF-C36903B688CC}" destId="{9597E046-0792-443A-8597-42BE277ED216}" srcOrd="53" destOrd="0" presId="urn:microsoft.com/office/officeart/2008/layout/PictureStrips"/>
    <dgm:cxn modelId="{632CBABD-C0C7-417D-A052-0A7194EBD88A}" type="presParOf" srcId="{6FDCD9EF-3643-4674-97DF-C36903B688CC}" destId="{14DD35EF-6A82-4829-AD19-C187F354C849}" srcOrd="54" destOrd="0" presId="urn:microsoft.com/office/officeart/2008/layout/PictureStrips"/>
    <dgm:cxn modelId="{7B3FD748-8098-4FC8-A2EF-8FB94BD1525D}" type="presParOf" srcId="{14DD35EF-6A82-4829-AD19-C187F354C849}" destId="{23754ED9-4EE1-4D9E-AD70-F8D4B118799D}" srcOrd="0" destOrd="0" presId="urn:microsoft.com/office/officeart/2008/layout/PictureStrips"/>
    <dgm:cxn modelId="{213060C2-8B4A-44E3-8529-5FF8B26031D4}" type="presParOf" srcId="{14DD35EF-6A82-4829-AD19-C187F354C849}" destId="{A4DBC164-5852-43BD-844A-7E4179AF1660}" srcOrd="1" destOrd="0" presId="urn:microsoft.com/office/officeart/2008/layout/PictureStrips"/>
    <dgm:cxn modelId="{D87F1562-73FD-4F82-B23C-CC948D9736BF}" type="presParOf" srcId="{6FDCD9EF-3643-4674-97DF-C36903B688CC}" destId="{3341D7DF-1F96-4452-849C-72EBA8382990}" srcOrd="55" destOrd="0" presId="urn:microsoft.com/office/officeart/2008/layout/PictureStrips"/>
    <dgm:cxn modelId="{9E120034-C291-4EAE-A927-6B75696B12A7}" type="presParOf" srcId="{6FDCD9EF-3643-4674-97DF-C36903B688CC}" destId="{20D8AB51-0FE4-415E-A880-B2A4C6603D60}" srcOrd="56" destOrd="0" presId="urn:microsoft.com/office/officeart/2008/layout/PictureStrips"/>
    <dgm:cxn modelId="{024F1313-E2A8-46BC-93A7-371AC80BBF5E}" type="presParOf" srcId="{20D8AB51-0FE4-415E-A880-B2A4C6603D60}" destId="{09D6A162-0425-497D-9C91-E7E29497B9C8}" srcOrd="0" destOrd="0" presId="urn:microsoft.com/office/officeart/2008/layout/PictureStrips"/>
    <dgm:cxn modelId="{E18535D0-33A1-415F-96C4-9E83FCD56C8A}" type="presParOf" srcId="{20D8AB51-0FE4-415E-A880-B2A4C6603D60}" destId="{B9881CF8-025E-4A80-ABF6-093FCF4695BF}" srcOrd="1" destOrd="0" presId="urn:microsoft.com/office/officeart/2008/layout/PictureStrips"/>
    <dgm:cxn modelId="{BA0186FB-C472-4404-88C9-75FF347C45C7}" type="presParOf" srcId="{6FDCD9EF-3643-4674-97DF-C36903B688CC}" destId="{2C123BD9-13E7-489F-BAE0-0CA691E5CC29}" srcOrd="57" destOrd="0" presId="urn:microsoft.com/office/officeart/2008/layout/PictureStrips"/>
    <dgm:cxn modelId="{7FF53BEC-90ED-48E7-AA08-D618238FA442}" type="presParOf" srcId="{6FDCD9EF-3643-4674-97DF-C36903B688CC}" destId="{2EF66533-EDA7-43BF-ADBA-16F3D4DAFAB1}" srcOrd="58" destOrd="0" presId="urn:microsoft.com/office/officeart/2008/layout/PictureStrips"/>
    <dgm:cxn modelId="{C1A5712F-97EF-4AF4-822C-1D49AB63CD59}" type="presParOf" srcId="{2EF66533-EDA7-43BF-ADBA-16F3D4DAFAB1}" destId="{0EBF55FC-3E8C-41E6-BC16-F557A6E9CC03}" srcOrd="0" destOrd="0" presId="urn:microsoft.com/office/officeart/2008/layout/PictureStrips"/>
    <dgm:cxn modelId="{E3B4005D-0D5A-4D67-B4F3-CF3B64CAF5A8}" type="presParOf" srcId="{2EF66533-EDA7-43BF-ADBA-16F3D4DAFAB1}" destId="{C8C65191-973A-4837-B762-1B8415A581C1}" srcOrd="1" destOrd="0" presId="urn:microsoft.com/office/officeart/2008/layout/PictureStrips"/>
    <dgm:cxn modelId="{5BCB66CB-6068-4B38-8E18-C1EA20296A86}" type="presParOf" srcId="{6FDCD9EF-3643-4674-97DF-C36903B688CC}" destId="{99F3471C-5212-4EAD-BD8D-13BF9ED3A30A}" srcOrd="59" destOrd="0" presId="urn:microsoft.com/office/officeart/2008/layout/PictureStrips"/>
    <dgm:cxn modelId="{10E5184C-5F57-4A44-AAC7-193ADE5DF32F}" type="presParOf" srcId="{6FDCD9EF-3643-4674-97DF-C36903B688CC}" destId="{9509351B-4B6B-4939-A24B-D0BD6C94CBDB}" srcOrd="60" destOrd="0" presId="urn:microsoft.com/office/officeart/2008/layout/PictureStrips"/>
    <dgm:cxn modelId="{45814886-6C0C-4974-A257-3635FAACBC5C}" type="presParOf" srcId="{9509351B-4B6B-4939-A24B-D0BD6C94CBDB}" destId="{8CE1F70D-B1F6-41C3-BDF0-9C636981C9AC}" srcOrd="0" destOrd="0" presId="urn:microsoft.com/office/officeart/2008/layout/PictureStrips"/>
    <dgm:cxn modelId="{284E3145-04BC-4DEF-9DDD-3D8E86AE531B}" type="presParOf" srcId="{9509351B-4B6B-4939-A24B-D0BD6C94CBDB}" destId="{FB39CE81-F5A4-41EE-AAB8-6D907B79496D}" srcOrd="1" destOrd="0" presId="urn:microsoft.com/office/officeart/2008/layout/PictureStrips"/>
    <dgm:cxn modelId="{29CDFEC5-E27A-4FBB-AF29-BBF269F12CA5}" type="presParOf" srcId="{6FDCD9EF-3643-4674-97DF-C36903B688CC}" destId="{EF933DA5-3E23-470F-B96D-75772F7D51EF}" srcOrd="61" destOrd="0" presId="urn:microsoft.com/office/officeart/2008/layout/PictureStrips"/>
    <dgm:cxn modelId="{9C1A4965-6B0D-45D8-B697-9D9B14E641E6}" type="presParOf" srcId="{6FDCD9EF-3643-4674-97DF-C36903B688CC}" destId="{89B50C42-62AD-481C-9723-BD81BF7EDFE8}" srcOrd="62" destOrd="0" presId="urn:microsoft.com/office/officeart/2008/layout/PictureStrips"/>
    <dgm:cxn modelId="{F56A3F45-E151-4BF3-B667-26211BD80C54}" type="presParOf" srcId="{89B50C42-62AD-481C-9723-BD81BF7EDFE8}" destId="{F09C36B5-BDA2-41D7-9FC9-979B9F3D4DD4}" srcOrd="0" destOrd="0" presId="urn:microsoft.com/office/officeart/2008/layout/PictureStrips"/>
    <dgm:cxn modelId="{03D8A633-BA90-452E-85D5-3476CFC82A76}" type="presParOf" srcId="{89B50C42-62AD-481C-9723-BD81BF7EDFE8}" destId="{20D8B31D-EE89-4BF6-AA1E-E1D2F8F4F874}" srcOrd="1" destOrd="0" presId="urn:microsoft.com/office/officeart/2008/layout/PictureStrips"/>
    <dgm:cxn modelId="{BF884D3A-46C1-4B18-9348-A3361EEC6C83}" type="presParOf" srcId="{6FDCD9EF-3643-4674-97DF-C36903B688CC}" destId="{2ED05CB7-D168-4CE0-A361-652D244986DD}" srcOrd="63" destOrd="0" presId="urn:microsoft.com/office/officeart/2008/layout/PictureStrips"/>
    <dgm:cxn modelId="{2F176A23-D57D-4A81-AF7F-B1B522B745F2}" type="presParOf" srcId="{6FDCD9EF-3643-4674-97DF-C36903B688CC}" destId="{AABDF9EF-4ADB-4809-84B4-DC9EC8998F91}" srcOrd="64" destOrd="0" presId="urn:microsoft.com/office/officeart/2008/layout/PictureStrips"/>
    <dgm:cxn modelId="{56859908-FA95-41D1-BC79-327C709A47E5}" type="presParOf" srcId="{AABDF9EF-4ADB-4809-84B4-DC9EC8998F91}" destId="{D90C1BFD-8DE5-4300-9624-B965660D234D}" srcOrd="0" destOrd="0" presId="urn:microsoft.com/office/officeart/2008/layout/PictureStrips"/>
    <dgm:cxn modelId="{526DCE0A-5CCC-40AF-808A-69CF8242AA82}" type="presParOf" srcId="{AABDF9EF-4ADB-4809-84B4-DC9EC8998F91}" destId="{70F2CBF5-EE1E-4F4E-8B83-C4D75E1B32C3}" srcOrd="1" destOrd="0" presId="urn:microsoft.com/office/officeart/2008/layout/PictureStrips"/>
    <dgm:cxn modelId="{5C6FEAEB-6A3B-4A6E-A79B-D6BC35646D06}" type="presParOf" srcId="{6FDCD9EF-3643-4674-97DF-C36903B688CC}" destId="{F20672E3-60C5-45F6-8561-7BC08F31DBB9}" srcOrd="65" destOrd="0" presId="urn:microsoft.com/office/officeart/2008/layout/PictureStrips"/>
    <dgm:cxn modelId="{C04CFE11-384C-4CB0-8656-8DFEBE2444B9}" type="presParOf" srcId="{6FDCD9EF-3643-4674-97DF-C36903B688CC}" destId="{F4349A83-69DD-4675-A0E8-F27CA1D87AEE}" srcOrd="66" destOrd="0" presId="urn:microsoft.com/office/officeart/2008/layout/PictureStrips"/>
    <dgm:cxn modelId="{2771FBF9-9A7C-4523-AFC7-E1FFEB3C7175}" type="presParOf" srcId="{F4349A83-69DD-4675-A0E8-F27CA1D87AEE}" destId="{6865B957-100C-4ED7-B3A7-85C9C759D1BB}" srcOrd="0" destOrd="0" presId="urn:microsoft.com/office/officeart/2008/layout/PictureStrips"/>
    <dgm:cxn modelId="{3BC8773E-F2A9-47CC-AFD9-5F44AF863D94}" type="presParOf" srcId="{F4349A83-69DD-4675-A0E8-F27CA1D87AEE}" destId="{6A969ABB-F01F-4128-8A20-1F2A7E4BA57C}" srcOrd="1" destOrd="0" presId="urn:microsoft.com/office/officeart/2008/layout/PictureStrips"/>
    <dgm:cxn modelId="{E95EA73A-0A48-4388-927E-82E678F1BFCB}" type="presParOf" srcId="{6FDCD9EF-3643-4674-97DF-C36903B688CC}" destId="{2F3295B7-A0BD-4AA8-9AC8-18C80EEB24E0}" srcOrd="67" destOrd="0" presId="urn:microsoft.com/office/officeart/2008/layout/PictureStrips"/>
    <dgm:cxn modelId="{A2445598-E8FA-4346-AD91-F985D89F5310}" type="presParOf" srcId="{6FDCD9EF-3643-4674-97DF-C36903B688CC}" destId="{FE9BD3E6-66D4-4C68-926D-14016D4B5BE2}" srcOrd="68" destOrd="0" presId="urn:microsoft.com/office/officeart/2008/layout/PictureStrips"/>
    <dgm:cxn modelId="{CFBA0DBE-E41A-4271-B0BB-663A13BA4FCD}" type="presParOf" srcId="{FE9BD3E6-66D4-4C68-926D-14016D4B5BE2}" destId="{3972BED5-F9DD-4100-A548-FCB24F9DDA39}" srcOrd="0" destOrd="0" presId="urn:microsoft.com/office/officeart/2008/layout/PictureStrips"/>
    <dgm:cxn modelId="{8C5E271D-54CD-4D26-8958-35AC21F05C28}" type="presParOf" srcId="{FE9BD3E6-66D4-4C68-926D-14016D4B5BE2}" destId="{E4DC8592-B622-484C-939F-0408A8850A0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12B024-366D-4ED0-AFEA-71B03F7C2F7F}" type="doc">
      <dgm:prSet loTypeId="urn:microsoft.com/office/officeart/2005/8/layout/radial6" loCatId="cycle" qsTypeId="urn:microsoft.com/office/officeart/2005/8/quickstyle/3d2" qsCatId="3D" csTypeId="urn:microsoft.com/office/officeart/2005/8/colors/accent4_3" csCatId="accent4" phldr="1"/>
      <dgm:spPr/>
    </dgm:pt>
    <dgm:pt modelId="{0CC288B9-A13D-4334-AFD7-8D0F98C58B1C}">
      <dgm:prSet phldrT="[Текст]" custT="1"/>
      <dgm:spPr/>
      <dgm:t>
        <a:bodyPr/>
        <a:lstStyle/>
        <a:p>
          <a:r>
            <a:rPr lang="en-US" sz="800" dirty="0" smtClean="0"/>
            <a:t>1</a:t>
          </a:r>
          <a:r>
            <a:rPr lang="ru-RU" sz="800" dirty="0" smtClean="0"/>
            <a:t>С:Колледж ПРОФ</a:t>
          </a:r>
          <a:endParaRPr lang="ru-RU" sz="800" dirty="0"/>
        </a:p>
      </dgm:t>
    </dgm:pt>
    <dgm:pt modelId="{1FB76F9D-E7CA-42D9-89C9-B110CC2F6B61}" type="parTrans" cxnId="{BF25D9C8-FF17-47FD-AEA7-CFA0DAD53C2A}">
      <dgm:prSet/>
      <dgm:spPr/>
      <dgm:t>
        <a:bodyPr/>
        <a:lstStyle/>
        <a:p>
          <a:endParaRPr lang="ru-RU" sz="800"/>
        </a:p>
      </dgm:t>
    </dgm:pt>
    <dgm:pt modelId="{DB470FDF-E343-4267-8A6E-49F95DE47BC7}" type="sibTrans" cxnId="{BF25D9C8-FF17-47FD-AEA7-CFA0DAD53C2A}">
      <dgm:prSet/>
      <dgm:spPr/>
      <dgm:t>
        <a:bodyPr/>
        <a:lstStyle/>
        <a:p>
          <a:endParaRPr lang="ru-RU" sz="800"/>
        </a:p>
      </dgm:t>
    </dgm:pt>
    <dgm:pt modelId="{10CA5AED-9170-47D5-8764-4C2717C69408}">
      <dgm:prSet phldrT="[Текст]" custT="1"/>
      <dgm:spPr/>
      <dgm:t>
        <a:bodyPr/>
        <a:lstStyle/>
        <a:p>
          <a:r>
            <a:rPr lang="ru-RU" sz="800" b="0" dirty="0" smtClean="0">
              <a:latin typeface="+mn-lt"/>
              <a:cs typeface="Times New Roman" pitchFamily="18" charset="0"/>
            </a:rPr>
            <a:t>1С:Библи-отека</a:t>
          </a:r>
          <a:endParaRPr lang="ru-RU" sz="800" b="0" dirty="0">
            <a:latin typeface="+mn-lt"/>
            <a:cs typeface="Times New Roman" pitchFamily="18" charset="0"/>
          </a:endParaRPr>
        </a:p>
      </dgm:t>
    </dgm:pt>
    <dgm:pt modelId="{D608097B-F2CF-4694-BEF3-48B349E97D09}" type="parTrans" cxnId="{95FC3277-1072-4169-9EC9-78EF5D2A9A51}">
      <dgm:prSet/>
      <dgm:spPr/>
      <dgm:t>
        <a:bodyPr/>
        <a:lstStyle/>
        <a:p>
          <a:endParaRPr lang="ru-RU" sz="800"/>
        </a:p>
      </dgm:t>
    </dgm:pt>
    <dgm:pt modelId="{95F5CA24-2A70-44E9-A9E5-590F323998F8}" type="sibTrans" cxnId="{95FC3277-1072-4169-9EC9-78EF5D2A9A51}">
      <dgm:prSet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endParaRPr lang="ru-RU" sz="800"/>
        </a:p>
      </dgm:t>
    </dgm:pt>
    <dgm:pt modelId="{E73E8D8C-C5DA-4DFF-9526-9581315B22A7}">
      <dgm:prSet phldrT="[Текст]" custT="1"/>
      <dgm:spPr/>
      <dgm:t>
        <a:bodyPr/>
        <a:lstStyle/>
        <a:p>
          <a:r>
            <a:rPr lang="en-US" sz="800" b="0" dirty="0" err="1" smtClean="0">
              <a:latin typeface="+mn-lt"/>
              <a:cs typeface="Times New Roman" pitchFamily="18" charset="0"/>
            </a:rPr>
            <a:t>UpGosInsp</a:t>
          </a:r>
          <a:endParaRPr lang="ru-RU" sz="800" b="0" dirty="0">
            <a:latin typeface="+mn-lt"/>
            <a:cs typeface="Times New Roman" pitchFamily="18" charset="0"/>
          </a:endParaRPr>
        </a:p>
      </dgm:t>
    </dgm:pt>
    <dgm:pt modelId="{C3D2C6CA-3496-4867-83D3-93366498EA64}" type="parTrans" cxnId="{6002FBE0-63D2-4451-944A-3C280B45D2F6}">
      <dgm:prSet/>
      <dgm:spPr/>
      <dgm:t>
        <a:bodyPr/>
        <a:lstStyle/>
        <a:p>
          <a:endParaRPr lang="ru-RU" sz="800"/>
        </a:p>
      </dgm:t>
    </dgm:pt>
    <dgm:pt modelId="{F83D65AB-6209-45C7-BE08-86BB3A7AC6F3}" type="sibTrans" cxnId="{6002FBE0-63D2-4451-944A-3C280B45D2F6}">
      <dgm:prSet/>
      <dgm:spPr/>
      <dgm:t>
        <a:bodyPr/>
        <a:lstStyle/>
        <a:p>
          <a:endParaRPr lang="ru-RU" sz="800"/>
        </a:p>
      </dgm:t>
    </dgm:pt>
    <dgm:pt modelId="{FDC8F030-D882-44B3-A5F4-D7FD462ED072}">
      <dgm:prSet custT="1"/>
      <dgm:spPr/>
      <dgm:t>
        <a:bodyPr/>
        <a:lstStyle/>
        <a:p>
          <a:r>
            <a:rPr lang="ru-RU" sz="800" dirty="0" smtClean="0"/>
            <a:t>Сайт колледжа</a:t>
          </a:r>
          <a:endParaRPr lang="ru-RU" sz="800" dirty="0"/>
        </a:p>
      </dgm:t>
    </dgm:pt>
    <dgm:pt modelId="{71FBBCD6-23FC-460E-9728-E60357275BAD}" type="parTrans" cxnId="{46A6C222-3FF1-470A-8ADA-271233B08560}">
      <dgm:prSet/>
      <dgm:spPr/>
      <dgm:t>
        <a:bodyPr/>
        <a:lstStyle/>
        <a:p>
          <a:endParaRPr lang="ru-RU" sz="800"/>
        </a:p>
      </dgm:t>
    </dgm:pt>
    <dgm:pt modelId="{948FE4EC-988F-4708-8FE5-03930D10EDF9}" type="sibTrans" cxnId="{46A6C222-3FF1-470A-8ADA-271233B08560}">
      <dgm:prSet/>
      <dgm:spPr/>
      <dgm:t>
        <a:bodyPr/>
        <a:lstStyle/>
        <a:p>
          <a:endParaRPr lang="ru-RU" sz="800"/>
        </a:p>
      </dgm:t>
    </dgm:pt>
    <dgm:pt modelId="{2BDB8943-2A25-47CC-9238-64B4A58ADA29}">
      <dgm:prSet phldrT="[Текст]" custT="1"/>
      <dgm:spPr/>
      <dgm:t>
        <a:bodyPr lIns="0" rIns="0"/>
        <a:lstStyle/>
        <a:p>
          <a:r>
            <a:rPr lang="ru-RU" sz="800" b="0" dirty="0" smtClean="0">
              <a:latin typeface="+mj-lt"/>
              <a:cs typeface="Times New Roman" pitchFamily="18" charset="0"/>
            </a:rPr>
            <a:t>1С:Зар-плата</a:t>
          </a:r>
          <a:r>
            <a:rPr lang="ru-RU" sz="800" dirty="0" smtClean="0">
              <a:latin typeface="+mj-lt"/>
            </a:rPr>
            <a:t> …</a:t>
          </a:r>
          <a:endParaRPr lang="ru-RU" sz="800" dirty="0">
            <a:latin typeface="+mj-lt"/>
          </a:endParaRPr>
        </a:p>
      </dgm:t>
    </dgm:pt>
    <dgm:pt modelId="{64D3EB73-E26D-488D-AE85-EDC8F79D9406}" type="parTrans" cxnId="{4A36C85F-D080-4ACA-B0D5-8C3A62382937}">
      <dgm:prSet/>
      <dgm:spPr/>
      <dgm:t>
        <a:bodyPr/>
        <a:lstStyle/>
        <a:p>
          <a:endParaRPr lang="ru-RU" sz="800"/>
        </a:p>
      </dgm:t>
    </dgm:pt>
    <dgm:pt modelId="{A7ECF4EE-CD66-4322-8216-FA9A6BD7E0C8}" type="sibTrans" cxnId="{4A36C85F-D080-4ACA-B0D5-8C3A62382937}">
      <dgm:prSet/>
      <dgm:spPr/>
      <dgm:t>
        <a:bodyPr/>
        <a:lstStyle/>
        <a:p>
          <a:endParaRPr lang="ru-RU" sz="800"/>
        </a:p>
      </dgm:t>
    </dgm:pt>
    <dgm:pt modelId="{2684ABA2-3E2C-4779-9EA3-E7EF2134E73C}">
      <dgm:prSet custT="1"/>
      <dgm:spPr/>
      <dgm:t>
        <a:bodyPr lIns="0" rIns="0"/>
        <a:lstStyle/>
        <a:p>
          <a:r>
            <a:rPr lang="en-US" sz="800" b="0" dirty="0" smtClean="0">
              <a:latin typeface="+mj-lt"/>
              <a:cs typeface="Times New Roman" pitchFamily="18" charset="0"/>
            </a:rPr>
            <a:t>1</a:t>
          </a:r>
          <a:r>
            <a:rPr lang="ru-RU" sz="800" b="0" dirty="0" smtClean="0">
              <a:latin typeface="+mj-lt"/>
              <a:cs typeface="Times New Roman" pitchFamily="18" charset="0"/>
            </a:rPr>
            <a:t>С:ОО</a:t>
          </a:r>
          <a:endParaRPr lang="ru-RU" sz="800" b="0" dirty="0">
            <a:latin typeface="+mj-lt"/>
            <a:cs typeface="Times New Roman" pitchFamily="18" charset="0"/>
          </a:endParaRPr>
        </a:p>
      </dgm:t>
    </dgm:pt>
    <dgm:pt modelId="{8978AEAD-265C-4A03-AE2E-C5D14B521762}" type="parTrans" cxnId="{A9C13E8F-C94B-44CF-88F0-5DD3C7E488F6}">
      <dgm:prSet/>
      <dgm:spPr/>
      <dgm:t>
        <a:bodyPr/>
        <a:lstStyle/>
        <a:p>
          <a:endParaRPr lang="ru-RU" sz="800"/>
        </a:p>
      </dgm:t>
    </dgm:pt>
    <dgm:pt modelId="{6E8B0466-B919-4C8C-9F9D-7013626A44C7}" type="sibTrans" cxnId="{A9C13E8F-C94B-44CF-88F0-5DD3C7E488F6}">
      <dgm:prSet/>
      <dgm:spPr/>
      <dgm:t>
        <a:bodyPr/>
        <a:lstStyle/>
        <a:p>
          <a:endParaRPr lang="ru-RU" sz="800"/>
        </a:p>
      </dgm:t>
    </dgm:pt>
    <dgm:pt modelId="{16F02BA5-ADDB-4412-B864-E2ED6FA77145}">
      <dgm:prSet phldrT="[Текст]" custT="1"/>
      <dgm:spPr/>
      <dgm:t>
        <a:bodyPr/>
        <a:lstStyle/>
        <a:p>
          <a:r>
            <a:rPr lang="ru-RU" sz="800" b="0" dirty="0" smtClean="0">
              <a:latin typeface="+mn-lt"/>
              <a:cs typeface="Times New Roman" pitchFamily="18" charset="0"/>
            </a:rPr>
            <a:t>1С:БГУ 2.0</a:t>
          </a:r>
          <a:endParaRPr lang="ru-RU" sz="800" b="0" dirty="0">
            <a:latin typeface="+mn-lt"/>
            <a:cs typeface="Times New Roman" pitchFamily="18" charset="0"/>
          </a:endParaRPr>
        </a:p>
      </dgm:t>
    </dgm:pt>
    <dgm:pt modelId="{BF2692CB-EE4A-4512-AE99-BD13C35742D4}" type="parTrans" cxnId="{876990A8-2201-4B58-A395-D6ABB776E4FF}">
      <dgm:prSet/>
      <dgm:spPr/>
      <dgm:t>
        <a:bodyPr/>
        <a:lstStyle/>
        <a:p>
          <a:endParaRPr lang="ru-RU" sz="800"/>
        </a:p>
      </dgm:t>
    </dgm:pt>
    <dgm:pt modelId="{E61A658F-E705-47F4-A09B-CD3D784A90F4}" type="sibTrans" cxnId="{876990A8-2201-4B58-A395-D6ABB776E4FF}">
      <dgm:prSet/>
      <dgm:spPr/>
      <dgm:t>
        <a:bodyPr/>
        <a:lstStyle/>
        <a:p>
          <a:endParaRPr lang="ru-RU" sz="800"/>
        </a:p>
      </dgm:t>
    </dgm:pt>
    <dgm:pt modelId="{EA392952-AF4B-4594-B14B-14E5801E4DCB}" type="pres">
      <dgm:prSet presAssocID="{DD12B024-366D-4ED0-AFEA-71B03F7C2F7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49C093D-48CE-452C-93E5-D63D9BA48278}" type="pres">
      <dgm:prSet presAssocID="{0CC288B9-A13D-4334-AFD7-8D0F98C58B1C}" presName="centerShape" presStyleLbl="node0" presStyleIdx="0" presStyleCnt="1"/>
      <dgm:spPr/>
      <dgm:t>
        <a:bodyPr/>
        <a:lstStyle/>
        <a:p>
          <a:endParaRPr lang="ru-RU"/>
        </a:p>
      </dgm:t>
    </dgm:pt>
    <dgm:pt modelId="{8B6F3F59-36B6-4D3A-96EF-F9DCADD25C95}" type="pres">
      <dgm:prSet presAssocID="{2BDB8943-2A25-47CC-9238-64B4A58ADA29}" presName="node" presStyleLbl="node1" presStyleIdx="0" presStyleCnt="6" custScaleX="126067" custScaleY="122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BC6D94-4B01-4B0C-8CAA-A174E05D22A7}" type="pres">
      <dgm:prSet presAssocID="{2BDB8943-2A25-47CC-9238-64B4A58ADA29}" presName="dummy" presStyleCnt="0"/>
      <dgm:spPr/>
    </dgm:pt>
    <dgm:pt modelId="{E1C3CD2E-A042-4DA9-B68E-C658591CC8D5}" type="pres">
      <dgm:prSet presAssocID="{A7ECF4EE-CD66-4322-8216-FA9A6BD7E0C8}" presName="sibTrans" presStyleLbl="sibTrans2D1" presStyleIdx="0" presStyleCnt="6"/>
      <dgm:spPr/>
      <dgm:t>
        <a:bodyPr/>
        <a:lstStyle/>
        <a:p>
          <a:endParaRPr lang="ru-RU"/>
        </a:p>
      </dgm:t>
    </dgm:pt>
    <dgm:pt modelId="{B401D74D-43DB-4957-8ED9-F6693166691B}" type="pres">
      <dgm:prSet presAssocID="{10CA5AED-9170-47D5-8764-4C2717C69408}" presName="node" presStyleLbl="node1" presStyleIdx="1" presStyleCnt="6" custScaleX="128526" custScaleY="122945" custRadScaleRad="103533" custRadScaleInc="4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96E1C-A012-4D55-B61E-6463F0DCDFA8}" type="pres">
      <dgm:prSet presAssocID="{10CA5AED-9170-47D5-8764-4C2717C69408}" presName="dummy" presStyleCnt="0"/>
      <dgm:spPr/>
    </dgm:pt>
    <dgm:pt modelId="{208E457A-DBF5-4E94-A171-F141ED419A39}" type="pres">
      <dgm:prSet presAssocID="{95F5CA24-2A70-44E9-A9E5-590F323998F8}" presName="sibTrans" presStyleLbl="sibTrans2D1" presStyleIdx="1" presStyleCnt="6"/>
      <dgm:spPr/>
      <dgm:t>
        <a:bodyPr/>
        <a:lstStyle/>
        <a:p>
          <a:endParaRPr lang="ru-RU"/>
        </a:p>
      </dgm:t>
    </dgm:pt>
    <dgm:pt modelId="{88007E41-6805-44FF-A490-B5ABB6C253DF}" type="pres">
      <dgm:prSet presAssocID="{16F02BA5-ADDB-4412-B864-E2ED6FA7714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A91303-2FAB-41A6-8C1A-1EFE98AD31F4}" type="pres">
      <dgm:prSet presAssocID="{16F02BA5-ADDB-4412-B864-E2ED6FA77145}" presName="dummy" presStyleCnt="0"/>
      <dgm:spPr/>
    </dgm:pt>
    <dgm:pt modelId="{DBD7A2A3-B1F6-47B9-BA6F-6DCC4B83B7AE}" type="pres">
      <dgm:prSet presAssocID="{E61A658F-E705-47F4-A09B-CD3D784A90F4}" presName="sibTrans" presStyleLbl="sibTrans2D1" presStyleIdx="2" presStyleCnt="6"/>
      <dgm:spPr/>
      <dgm:t>
        <a:bodyPr/>
        <a:lstStyle/>
        <a:p>
          <a:endParaRPr lang="ru-RU"/>
        </a:p>
      </dgm:t>
    </dgm:pt>
    <dgm:pt modelId="{CAC304EE-419F-4B61-B6AD-035EA9414860}" type="pres">
      <dgm:prSet presAssocID="{E73E8D8C-C5DA-4DFF-9526-9581315B22A7}" presName="node" presStyleLbl="node1" presStyleIdx="3" presStyleCnt="6" custScaleX="119307" custScaleY="117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C64B0-6A85-4BBD-8C58-C05584A91B5F}" type="pres">
      <dgm:prSet presAssocID="{E73E8D8C-C5DA-4DFF-9526-9581315B22A7}" presName="dummy" presStyleCnt="0"/>
      <dgm:spPr/>
    </dgm:pt>
    <dgm:pt modelId="{797972F1-2C3E-4B69-A2C7-17CB22075F39}" type="pres">
      <dgm:prSet presAssocID="{F83D65AB-6209-45C7-BE08-86BB3A7AC6F3}" presName="sibTrans" presStyleLbl="sibTrans2D1" presStyleIdx="3" presStyleCnt="6"/>
      <dgm:spPr/>
      <dgm:t>
        <a:bodyPr/>
        <a:lstStyle/>
        <a:p>
          <a:endParaRPr lang="ru-RU"/>
        </a:p>
      </dgm:t>
    </dgm:pt>
    <dgm:pt modelId="{1DF6E54E-D3BF-46B6-AF52-0723F442C382}" type="pres">
      <dgm:prSet presAssocID="{FDC8F030-D882-44B3-A5F4-D7FD462ED072}" presName="node" presStyleLbl="node1" presStyleIdx="4" presStyleCnt="6" custScaleX="128798" custScaleY="1228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8BDDA-A39E-4417-ACD4-6784F7958D9E}" type="pres">
      <dgm:prSet presAssocID="{FDC8F030-D882-44B3-A5F4-D7FD462ED072}" presName="dummy" presStyleCnt="0"/>
      <dgm:spPr/>
    </dgm:pt>
    <dgm:pt modelId="{F43301E8-6352-4C05-8C07-3AA7C4166DA2}" type="pres">
      <dgm:prSet presAssocID="{948FE4EC-988F-4708-8FE5-03930D10EDF9}" presName="sibTrans" presStyleLbl="sibTrans2D1" presStyleIdx="4" presStyleCnt="6"/>
      <dgm:spPr/>
      <dgm:t>
        <a:bodyPr/>
        <a:lstStyle/>
        <a:p>
          <a:endParaRPr lang="ru-RU"/>
        </a:p>
      </dgm:t>
    </dgm:pt>
    <dgm:pt modelId="{11E4E877-C74A-4DEE-ACF0-17E2BF2ED12E}" type="pres">
      <dgm:prSet presAssocID="{2684ABA2-3E2C-4779-9EA3-E7EF2134E73C}" presName="node" presStyleLbl="node1" presStyleIdx="5" presStyleCnt="6" custScaleX="123557" custScaleY="123557" custRadScaleRad="99894" custRadScaleInc="-1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37BD78-C4E3-44D1-A80A-1869DE651299}" type="pres">
      <dgm:prSet presAssocID="{2684ABA2-3E2C-4779-9EA3-E7EF2134E73C}" presName="dummy" presStyleCnt="0"/>
      <dgm:spPr/>
    </dgm:pt>
    <dgm:pt modelId="{FB68C89F-E72C-446F-8DBD-33A48A54C507}" type="pres">
      <dgm:prSet presAssocID="{6E8B0466-B919-4C8C-9F9D-7013626A44C7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876990A8-2201-4B58-A395-D6ABB776E4FF}" srcId="{0CC288B9-A13D-4334-AFD7-8D0F98C58B1C}" destId="{16F02BA5-ADDB-4412-B864-E2ED6FA77145}" srcOrd="2" destOrd="0" parTransId="{BF2692CB-EE4A-4512-AE99-BD13C35742D4}" sibTransId="{E61A658F-E705-47F4-A09B-CD3D784A90F4}"/>
    <dgm:cxn modelId="{6002FBE0-63D2-4451-944A-3C280B45D2F6}" srcId="{0CC288B9-A13D-4334-AFD7-8D0F98C58B1C}" destId="{E73E8D8C-C5DA-4DFF-9526-9581315B22A7}" srcOrd="3" destOrd="0" parTransId="{C3D2C6CA-3496-4867-83D3-93366498EA64}" sibTransId="{F83D65AB-6209-45C7-BE08-86BB3A7AC6F3}"/>
    <dgm:cxn modelId="{284E1F6F-393F-47F9-A7DE-4380C5624AD0}" type="presOf" srcId="{FDC8F030-D882-44B3-A5F4-D7FD462ED072}" destId="{1DF6E54E-D3BF-46B6-AF52-0723F442C382}" srcOrd="0" destOrd="0" presId="urn:microsoft.com/office/officeart/2005/8/layout/radial6"/>
    <dgm:cxn modelId="{846A1CDB-4E24-43A6-90E8-E9C82CD74227}" type="presOf" srcId="{95F5CA24-2A70-44E9-A9E5-590F323998F8}" destId="{208E457A-DBF5-4E94-A171-F141ED419A39}" srcOrd="0" destOrd="0" presId="urn:microsoft.com/office/officeart/2005/8/layout/radial6"/>
    <dgm:cxn modelId="{11DBD515-8816-4C01-A376-D04DFB32B913}" type="presOf" srcId="{0CC288B9-A13D-4334-AFD7-8D0F98C58B1C}" destId="{A49C093D-48CE-452C-93E5-D63D9BA48278}" srcOrd="0" destOrd="0" presId="urn:microsoft.com/office/officeart/2005/8/layout/radial6"/>
    <dgm:cxn modelId="{A9C13E8F-C94B-44CF-88F0-5DD3C7E488F6}" srcId="{0CC288B9-A13D-4334-AFD7-8D0F98C58B1C}" destId="{2684ABA2-3E2C-4779-9EA3-E7EF2134E73C}" srcOrd="5" destOrd="0" parTransId="{8978AEAD-265C-4A03-AE2E-C5D14B521762}" sibTransId="{6E8B0466-B919-4C8C-9F9D-7013626A44C7}"/>
    <dgm:cxn modelId="{A5322697-BC71-4FF5-873D-D06CF4649491}" type="presOf" srcId="{E61A658F-E705-47F4-A09B-CD3D784A90F4}" destId="{DBD7A2A3-B1F6-47B9-BA6F-6DCC4B83B7AE}" srcOrd="0" destOrd="0" presId="urn:microsoft.com/office/officeart/2005/8/layout/radial6"/>
    <dgm:cxn modelId="{46A6C222-3FF1-470A-8ADA-271233B08560}" srcId="{0CC288B9-A13D-4334-AFD7-8D0F98C58B1C}" destId="{FDC8F030-D882-44B3-A5F4-D7FD462ED072}" srcOrd="4" destOrd="0" parTransId="{71FBBCD6-23FC-460E-9728-E60357275BAD}" sibTransId="{948FE4EC-988F-4708-8FE5-03930D10EDF9}"/>
    <dgm:cxn modelId="{78C3F31B-4EF3-4513-AAB6-BA73929E8E9A}" type="presOf" srcId="{A7ECF4EE-CD66-4322-8216-FA9A6BD7E0C8}" destId="{E1C3CD2E-A042-4DA9-B68E-C658591CC8D5}" srcOrd="0" destOrd="0" presId="urn:microsoft.com/office/officeart/2005/8/layout/radial6"/>
    <dgm:cxn modelId="{21CF9657-6348-46AE-A217-6DAA4664C90C}" type="presOf" srcId="{948FE4EC-988F-4708-8FE5-03930D10EDF9}" destId="{F43301E8-6352-4C05-8C07-3AA7C4166DA2}" srcOrd="0" destOrd="0" presId="urn:microsoft.com/office/officeart/2005/8/layout/radial6"/>
    <dgm:cxn modelId="{E4D67EC9-1082-4B2B-8F0C-D6608B361B05}" type="presOf" srcId="{F83D65AB-6209-45C7-BE08-86BB3A7AC6F3}" destId="{797972F1-2C3E-4B69-A2C7-17CB22075F39}" srcOrd="0" destOrd="0" presId="urn:microsoft.com/office/officeart/2005/8/layout/radial6"/>
    <dgm:cxn modelId="{BF25D9C8-FF17-47FD-AEA7-CFA0DAD53C2A}" srcId="{DD12B024-366D-4ED0-AFEA-71B03F7C2F7F}" destId="{0CC288B9-A13D-4334-AFD7-8D0F98C58B1C}" srcOrd="0" destOrd="0" parTransId="{1FB76F9D-E7CA-42D9-89C9-B110CC2F6B61}" sibTransId="{DB470FDF-E343-4267-8A6E-49F95DE47BC7}"/>
    <dgm:cxn modelId="{C980C831-1869-4F34-A8B0-54DE76C0B7CE}" type="presOf" srcId="{DD12B024-366D-4ED0-AFEA-71B03F7C2F7F}" destId="{EA392952-AF4B-4594-B14B-14E5801E4DCB}" srcOrd="0" destOrd="0" presId="urn:microsoft.com/office/officeart/2005/8/layout/radial6"/>
    <dgm:cxn modelId="{4A36C85F-D080-4ACA-B0D5-8C3A62382937}" srcId="{0CC288B9-A13D-4334-AFD7-8D0F98C58B1C}" destId="{2BDB8943-2A25-47CC-9238-64B4A58ADA29}" srcOrd="0" destOrd="0" parTransId="{64D3EB73-E26D-488D-AE85-EDC8F79D9406}" sibTransId="{A7ECF4EE-CD66-4322-8216-FA9A6BD7E0C8}"/>
    <dgm:cxn modelId="{5922F348-D5A2-4162-AF63-FCAD4624419D}" type="presOf" srcId="{10CA5AED-9170-47D5-8764-4C2717C69408}" destId="{B401D74D-43DB-4957-8ED9-F6693166691B}" srcOrd="0" destOrd="0" presId="urn:microsoft.com/office/officeart/2005/8/layout/radial6"/>
    <dgm:cxn modelId="{A7D23206-C672-42DF-8768-05C05E790387}" type="presOf" srcId="{2684ABA2-3E2C-4779-9EA3-E7EF2134E73C}" destId="{11E4E877-C74A-4DEE-ACF0-17E2BF2ED12E}" srcOrd="0" destOrd="0" presId="urn:microsoft.com/office/officeart/2005/8/layout/radial6"/>
    <dgm:cxn modelId="{1CA21C78-89B0-4636-9BAA-28FC05B10DF8}" type="presOf" srcId="{6E8B0466-B919-4C8C-9F9D-7013626A44C7}" destId="{FB68C89F-E72C-446F-8DBD-33A48A54C507}" srcOrd="0" destOrd="0" presId="urn:microsoft.com/office/officeart/2005/8/layout/radial6"/>
    <dgm:cxn modelId="{95FC3277-1072-4169-9EC9-78EF5D2A9A51}" srcId="{0CC288B9-A13D-4334-AFD7-8D0F98C58B1C}" destId="{10CA5AED-9170-47D5-8764-4C2717C69408}" srcOrd="1" destOrd="0" parTransId="{D608097B-F2CF-4694-BEF3-48B349E97D09}" sibTransId="{95F5CA24-2A70-44E9-A9E5-590F323998F8}"/>
    <dgm:cxn modelId="{60D1F54E-37BE-4518-87AB-5C54F1487671}" type="presOf" srcId="{2BDB8943-2A25-47CC-9238-64B4A58ADA29}" destId="{8B6F3F59-36B6-4D3A-96EF-F9DCADD25C95}" srcOrd="0" destOrd="0" presId="urn:microsoft.com/office/officeart/2005/8/layout/radial6"/>
    <dgm:cxn modelId="{787FE3A4-FE62-4DD1-8465-C88774EEA5AF}" type="presOf" srcId="{E73E8D8C-C5DA-4DFF-9526-9581315B22A7}" destId="{CAC304EE-419F-4B61-B6AD-035EA9414860}" srcOrd="0" destOrd="0" presId="urn:microsoft.com/office/officeart/2005/8/layout/radial6"/>
    <dgm:cxn modelId="{7DB88766-F704-4581-8D53-F14B3F820978}" type="presOf" srcId="{16F02BA5-ADDB-4412-B864-E2ED6FA77145}" destId="{88007E41-6805-44FF-A490-B5ABB6C253DF}" srcOrd="0" destOrd="0" presId="urn:microsoft.com/office/officeart/2005/8/layout/radial6"/>
    <dgm:cxn modelId="{715473D6-6794-4B46-8FDB-AF4C97265D61}" type="presParOf" srcId="{EA392952-AF4B-4594-B14B-14E5801E4DCB}" destId="{A49C093D-48CE-452C-93E5-D63D9BA48278}" srcOrd="0" destOrd="0" presId="urn:microsoft.com/office/officeart/2005/8/layout/radial6"/>
    <dgm:cxn modelId="{76B73492-6288-4638-8A53-ACF889D873AD}" type="presParOf" srcId="{EA392952-AF4B-4594-B14B-14E5801E4DCB}" destId="{8B6F3F59-36B6-4D3A-96EF-F9DCADD25C95}" srcOrd="1" destOrd="0" presId="urn:microsoft.com/office/officeart/2005/8/layout/radial6"/>
    <dgm:cxn modelId="{49FF6070-9D6B-4532-827A-83797A242FCC}" type="presParOf" srcId="{EA392952-AF4B-4594-B14B-14E5801E4DCB}" destId="{58BC6D94-4B01-4B0C-8CAA-A174E05D22A7}" srcOrd="2" destOrd="0" presId="urn:microsoft.com/office/officeart/2005/8/layout/radial6"/>
    <dgm:cxn modelId="{C2615AE0-7E63-445F-831A-EC0A9AF5B9A8}" type="presParOf" srcId="{EA392952-AF4B-4594-B14B-14E5801E4DCB}" destId="{E1C3CD2E-A042-4DA9-B68E-C658591CC8D5}" srcOrd="3" destOrd="0" presId="urn:microsoft.com/office/officeart/2005/8/layout/radial6"/>
    <dgm:cxn modelId="{6756D7D0-4D13-4C1C-8D50-37EB8AF347BD}" type="presParOf" srcId="{EA392952-AF4B-4594-B14B-14E5801E4DCB}" destId="{B401D74D-43DB-4957-8ED9-F6693166691B}" srcOrd="4" destOrd="0" presId="urn:microsoft.com/office/officeart/2005/8/layout/radial6"/>
    <dgm:cxn modelId="{3594C7F3-E0A8-418C-9C71-3DED8881B0A2}" type="presParOf" srcId="{EA392952-AF4B-4594-B14B-14E5801E4DCB}" destId="{8DC96E1C-A012-4D55-B61E-6463F0DCDFA8}" srcOrd="5" destOrd="0" presId="urn:microsoft.com/office/officeart/2005/8/layout/radial6"/>
    <dgm:cxn modelId="{E4098EC9-47B0-44B4-B995-6B3D5632AF34}" type="presParOf" srcId="{EA392952-AF4B-4594-B14B-14E5801E4DCB}" destId="{208E457A-DBF5-4E94-A171-F141ED419A39}" srcOrd="6" destOrd="0" presId="urn:microsoft.com/office/officeart/2005/8/layout/radial6"/>
    <dgm:cxn modelId="{36292A37-9892-4925-A0DB-FB4E109AD14C}" type="presParOf" srcId="{EA392952-AF4B-4594-B14B-14E5801E4DCB}" destId="{88007E41-6805-44FF-A490-B5ABB6C253DF}" srcOrd="7" destOrd="0" presId="urn:microsoft.com/office/officeart/2005/8/layout/radial6"/>
    <dgm:cxn modelId="{4CF77D94-AE3F-4164-BB6A-03D8187482DE}" type="presParOf" srcId="{EA392952-AF4B-4594-B14B-14E5801E4DCB}" destId="{7FA91303-2FAB-41A6-8C1A-1EFE98AD31F4}" srcOrd="8" destOrd="0" presId="urn:microsoft.com/office/officeart/2005/8/layout/radial6"/>
    <dgm:cxn modelId="{4B060A55-106F-44D2-B6D6-04041C3B5CBE}" type="presParOf" srcId="{EA392952-AF4B-4594-B14B-14E5801E4DCB}" destId="{DBD7A2A3-B1F6-47B9-BA6F-6DCC4B83B7AE}" srcOrd="9" destOrd="0" presId="urn:microsoft.com/office/officeart/2005/8/layout/radial6"/>
    <dgm:cxn modelId="{57E77D79-90DD-45B4-A7F3-A44E53FB2BBA}" type="presParOf" srcId="{EA392952-AF4B-4594-B14B-14E5801E4DCB}" destId="{CAC304EE-419F-4B61-B6AD-035EA9414860}" srcOrd="10" destOrd="0" presId="urn:microsoft.com/office/officeart/2005/8/layout/radial6"/>
    <dgm:cxn modelId="{7FBAB03A-E29E-49B3-A2A2-813F111A3D01}" type="presParOf" srcId="{EA392952-AF4B-4594-B14B-14E5801E4DCB}" destId="{840C64B0-6A85-4BBD-8C58-C05584A91B5F}" srcOrd="11" destOrd="0" presId="urn:microsoft.com/office/officeart/2005/8/layout/radial6"/>
    <dgm:cxn modelId="{7F4ACCA5-6DE2-4A85-8CF4-7F7D0BC2B7E5}" type="presParOf" srcId="{EA392952-AF4B-4594-B14B-14E5801E4DCB}" destId="{797972F1-2C3E-4B69-A2C7-17CB22075F39}" srcOrd="12" destOrd="0" presId="urn:microsoft.com/office/officeart/2005/8/layout/radial6"/>
    <dgm:cxn modelId="{67F68595-7FF3-4F80-B28E-FC2B46AC6369}" type="presParOf" srcId="{EA392952-AF4B-4594-B14B-14E5801E4DCB}" destId="{1DF6E54E-D3BF-46B6-AF52-0723F442C382}" srcOrd="13" destOrd="0" presId="urn:microsoft.com/office/officeart/2005/8/layout/radial6"/>
    <dgm:cxn modelId="{141218C2-F2CC-4F41-8EB0-B9EE7B64A149}" type="presParOf" srcId="{EA392952-AF4B-4594-B14B-14E5801E4DCB}" destId="{4FE8BDDA-A39E-4417-ACD4-6784F7958D9E}" srcOrd="14" destOrd="0" presId="urn:microsoft.com/office/officeart/2005/8/layout/radial6"/>
    <dgm:cxn modelId="{D29BD439-0636-4CBC-86BD-AE6D71C09D9A}" type="presParOf" srcId="{EA392952-AF4B-4594-B14B-14E5801E4DCB}" destId="{F43301E8-6352-4C05-8C07-3AA7C4166DA2}" srcOrd="15" destOrd="0" presId="urn:microsoft.com/office/officeart/2005/8/layout/radial6"/>
    <dgm:cxn modelId="{F61DD052-4017-45A0-B4AE-2306CA6BC661}" type="presParOf" srcId="{EA392952-AF4B-4594-B14B-14E5801E4DCB}" destId="{11E4E877-C74A-4DEE-ACF0-17E2BF2ED12E}" srcOrd="16" destOrd="0" presId="urn:microsoft.com/office/officeart/2005/8/layout/radial6"/>
    <dgm:cxn modelId="{42312189-6F75-4019-A7BA-1F88DB7F451F}" type="presParOf" srcId="{EA392952-AF4B-4594-B14B-14E5801E4DCB}" destId="{6C37BD78-C4E3-44D1-A80A-1869DE651299}" srcOrd="17" destOrd="0" presId="urn:microsoft.com/office/officeart/2005/8/layout/radial6"/>
    <dgm:cxn modelId="{86DAA376-90F7-4E59-875F-A0861A4D05E4}" type="presParOf" srcId="{EA392952-AF4B-4594-B14B-14E5801E4DCB}" destId="{FB68C89F-E72C-446F-8DBD-33A48A54C507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294CF41-0740-4DBE-8A38-E7062EA7A5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9EFD914-1389-4F9C-8787-CEA1999A86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5EE5A8D-022D-4141-B5E1-7DA298B087A1}" type="slidenum">
              <a:rPr lang="ru-RU" altLang="ru-RU" smtClean="0">
                <a:cs typeface="Arial" charset="0"/>
              </a:rPr>
              <a:pPr/>
              <a:t>1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4608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9F1FB44-E17E-42A5-B25D-DEE0DDFDE525}" type="slidenum">
              <a:rPr lang="ru-RU" altLang="ru-RU" sz="1200" b="0">
                <a:solidFill>
                  <a:schemeClr val="tx1"/>
                </a:solidFill>
                <a:latin typeface="Times New Roman" pitchFamily="18" charset="0"/>
              </a:rPr>
              <a:pPr algn="r"/>
              <a:t>25</a:t>
            </a:fld>
            <a:endParaRPr lang="ru-RU" altLang="ru-RU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2"/>
          <p:cNvSpPr>
            <a:spLocks noChangeShapeType="1"/>
          </p:cNvSpPr>
          <p:nvPr userDrawn="1"/>
        </p:nvSpPr>
        <p:spPr bwMode="auto">
          <a:xfrm>
            <a:off x="755650" y="0"/>
            <a:ext cx="0" cy="6858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8" descr="обложка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8B5C3-5FE6-4D2C-9AA6-304FA02931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97663" y="152400"/>
            <a:ext cx="2159000" cy="47164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5900" y="152400"/>
            <a:ext cx="6329363" cy="47164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38618-7D3A-434C-B7CD-0DA4B64370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397" y="609600"/>
            <a:ext cx="6447234" cy="1320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08397" y="2160589"/>
            <a:ext cx="6447234" cy="388143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3850" y="6042025"/>
            <a:ext cx="684213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E84EF00-54C1-4EBC-B9FA-22EE741D62C6}" type="datetimeFigureOut">
              <a:rPr lang="ru-RU"/>
              <a:pPr>
                <a:defRPr/>
              </a:pPr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8000" y="6042025"/>
            <a:ext cx="4722813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F6F06-59DC-405D-BA51-F8C310FD9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ED403-16F6-4380-B58B-5AAB4E7E57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436FC-E3E5-4FA9-BA32-DF8EB888EA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5900" y="1700213"/>
            <a:ext cx="4243388" cy="3168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1688" y="1700213"/>
            <a:ext cx="4244975" cy="3168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D5E27-3C3F-426D-9114-CA1001B637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43D19-69F5-4873-B9C9-1F3CAB2A90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31578-7F9C-488F-9383-D63FE887C4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EDAC3-1934-41FA-92A9-08A4610366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A6B9D-FD89-42B1-8A18-887FE18C0A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DFCD3-9B16-4C73-BAED-A4BD39D1FD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4"/>
          <p:cNvGrpSpPr>
            <a:grpSpLocks/>
          </p:cNvGrpSpPr>
          <p:nvPr userDrawn="1"/>
        </p:nvGrpSpPr>
        <p:grpSpPr bwMode="auto">
          <a:xfrm>
            <a:off x="250825" y="0"/>
            <a:ext cx="8713788" cy="6597650"/>
            <a:chOff x="158" y="0"/>
            <a:chExt cx="5489" cy="4156"/>
          </a:xfrm>
        </p:grpSpPr>
        <p:sp>
          <p:nvSpPr>
            <p:cNvPr id="1032" name="Line 2"/>
            <p:cNvSpPr>
              <a:spLocks noChangeShapeType="1"/>
            </p:cNvSpPr>
            <p:nvPr userDrawn="1"/>
          </p:nvSpPr>
          <p:spPr bwMode="auto">
            <a:xfrm flipV="1">
              <a:off x="295" y="0"/>
              <a:ext cx="0" cy="415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anchor="ctr"/>
            <a:lstStyle/>
            <a:p>
              <a:pPr eaLnBrk="0" hangingPunct="0">
                <a:lnSpc>
                  <a:spcPct val="110000"/>
                </a:lnSpc>
                <a:spcBef>
                  <a:spcPct val="50000"/>
                </a:spcBef>
                <a:defRPr/>
              </a:pPr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3" name="Line 10"/>
            <p:cNvSpPr>
              <a:spLocks noChangeShapeType="1"/>
            </p:cNvSpPr>
            <p:nvPr userDrawn="1"/>
          </p:nvSpPr>
          <p:spPr bwMode="auto">
            <a:xfrm flipH="1">
              <a:off x="158" y="371"/>
              <a:ext cx="5489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anchor="ctr"/>
            <a:lstStyle/>
            <a:p>
              <a:pPr eaLnBrk="0" hangingPunct="0">
                <a:lnSpc>
                  <a:spcPct val="110000"/>
                </a:lnSpc>
                <a:spcBef>
                  <a:spcPct val="50000"/>
                </a:spcBef>
                <a:defRPr/>
              </a:pPr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4" name="Line 11"/>
            <p:cNvSpPr>
              <a:spLocks noChangeShapeType="1"/>
            </p:cNvSpPr>
            <p:nvPr userDrawn="1"/>
          </p:nvSpPr>
          <p:spPr bwMode="auto">
            <a:xfrm flipH="1">
              <a:off x="158" y="663"/>
              <a:ext cx="5489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anchor="ctr"/>
            <a:lstStyle/>
            <a:p>
              <a:pPr eaLnBrk="0" hangingPunct="0">
                <a:lnSpc>
                  <a:spcPct val="110000"/>
                </a:lnSpc>
                <a:spcBef>
                  <a:spcPct val="50000"/>
                </a:spcBef>
                <a:defRPr/>
              </a:pPr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5900" y="1700213"/>
            <a:ext cx="864076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871663" y="152400"/>
            <a:ext cx="471646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454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345238"/>
            <a:ext cx="5715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800" b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2DD7CE7-D457-4F8D-A623-01C0189D02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0" name="Line 15"/>
          <p:cNvSpPr>
            <a:spLocks noChangeShapeType="1"/>
          </p:cNvSpPr>
          <p:nvPr userDrawn="1"/>
        </p:nvSpPr>
        <p:spPr bwMode="auto">
          <a:xfrm>
            <a:off x="468313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anchor="ctr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24" descr="Layer 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42875" y="152400"/>
            <a:ext cx="180022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9pPr>
    </p:titleStyle>
    <p:bodyStyle>
      <a:lvl1pPr marL="161925" indent="-161925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Char char="•"/>
        <a:defRPr sz="2000">
          <a:solidFill>
            <a:srgbClr val="292929"/>
          </a:solidFill>
          <a:latin typeface="+mn-lt"/>
          <a:ea typeface="+mn-ea"/>
          <a:cs typeface="+mn-cs"/>
        </a:defRPr>
      </a:lvl1pPr>
      <a:lvl2pPr marL="344488" indent="-180975" algn="l" rtl="0" eaLnBrk="0" fontAlgn="base" hangingPunct="0">
        <a:spcBef>
          <a:spcPct val="20000"/>
        </a:spcBef>
        <a:spcAft>
          <a:spcPct val="30000"/>
        </a:spcAft>
        <a:buClr>
          <a:schemeClr val="folHlink"/>
        </a:buClr>
        <a:buChar char="•"/>
        <a:defRPr>
          <a:solidFill>
            <a:srgbClr val="292929"/>
          </a:solidFill>
          <a:latin typeface="+mn-lt"/>
          <a:cs typeface="+mn-cs"/>
        </a:defRPr>
      </a:lvl2pPr>
      <a:lvl3pPr marL="536575" indent="-1905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Char char="•"/>
        <a:defRPr sz="1600">
          <a:solidFill>
            <a:srgbClr val="292929"/>
          </a:solidFill>
          <a:latin typeface="+mn-lt"/>
          <a:cs typeface="+mn-cs"/>
        </a:defRPr>
      </a:lvl3pPr>
      <a:lvl4pPr marL="709613" indent="-17145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Char char="•"/>
        <a:defRPr sz="1400">
          <a:solidFill>
            <a:srgbClr val="292929"/>
          </a:solidFill>
          <a:latin typeface="+mn-lt"/>
          <a:cs typeface="+mn-cs"/>
        </a:defRPr>
      </a:lvl4pPr>
      <a:lvl5pPr marL="876300" indent="-161925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rgbClr val="292929"/>
          </a:solidFill>
          <a:latin typeface="+mn-lt"/>
          <a:cs typeface="+mn-cs"/>
        </a:defRPr>
      </a:lvl5pPr>
      <a:lvl6pPr marL="1333500" indent="-161925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rgbClr val="292929"/>
          </a:solidFill>
          <a:latin typeface="+mn-lt"/>
          <a:cs typeface="+mn-cs"/>
        </a:defRPr>
      </a:lvl6pPr>
      <a:lvl7pPr marL="1790700" indent="-161925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rgbClr val="292929"/>
          </a:solidFill>
          <a:latin typeface="+mn-lt"/>
          <a:cs typeface="+mn-cs"/>
        </a:defRPr>
      </a:lvl7pPr>
      <a:lvl8pPr marL="2247900" indent="-161925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rgbClr val="292929"/>
          </a:solidFill>
          <a:latin typeface="+mn-lt"/>
          <a:cs typeface="+mn-cs"/>
        </a:defRPr>
      </a:lvl8pPr>
      <a:lvl9pPr marL="2705100" indent="-161925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rgbClr val="292929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its.1c.ru/" TargetMode="External"/><Relationship Id="rId2" Type="http://schemas.openxmlformats.org/officeDocument/2006/relationships/hyperlink" Target="http://www.users.v8.1c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hyperlink" Target="http://solutions.1c.ru/articles/ITSEnterpriseContainer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c-college.ru/" TargetMode="External"/><Relationship Id="rId2" Type="http://schemas.openxmlformats.org/officeDocument/2006/relationships/hyperlink" Target="http://1&#1089;-&#1082;&#1086;&#1083;&#1083;&#1077;&#1076;&#1078;.&#1088;&#1092;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hyperlink" Target="http://solutions.1c.ru/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7"/>
          <p:cNvSpPr>
            <a:spLocks noChangeArrowheads="1"/>
          </p:cNvSpPr>
          <p:nvPr/>
        </p:nvSpPr>
        <p:spPr bwMode="auto">
          <a:xfrm>
            <a:off x="8388350" y="5543550"/>
            <a:ext cx="360363" cy="765175"/>
          </a:xfrm>
          <a:prstGeom prst="chevron">
            <a:avLst>
              <a:gd name="adj" fmla="val 62995"/>
            </a:avLst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ru-RU" altLang="ru-RU" sz="1400">
              <a:solidFill>
                <a:srgbClr val="4D4D4D"/>
              </a:solidFill>
            </a:endParaRPr>
          </a:p>
        </p:txBody>
      </p:sp>
      <p:sp>
        <p:nvSpPr>
          <p:cNvPr id="16386" name="AutoShape 12"/>
          <p:cNvSpPr>
            <a:spLocks noChangeArrowheads="1"/>
          </p:cNvSpPr>
          <p:nvPr/>
        </p:nvSpPr>
        <p:spPr bwMode="auto">
          <a:xfrm>
            <a:off x="8388350" y="5543550"/>
            <a:ext cx="360363" cy="765175"/>
          </a:xfrm>
          <a:prstGeom prst="chevron">
            <a:avLst>
              <a:gd name="adj" fmla="val 62995"/>
            </a:avLst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ru-RU" altLang="ru-RU" sz="1400">
              <a:solidFill>
                <a:srgbClr val="4D4D4D"/>
              </a:solidFill>
            </a:endParaRPr>
          </a:p>
        </p:txBody>
      </p:sp>
      <p:sp>
        <p:nvSpPr>
          <p:cNvPr id="16387" name="Rectangle 16"/>
          <p:cNvSpPr>
            <a:spLocks noChangeArrowheads="1"/>
          </p:cNvSpPr>
          <p:nvPr/>
        </p:nvSpPr>
        <p:spPr bwMode="auto">
          <a:xfrm>
            <a:off x="3060700" y="908050"/>
            <a:ext cx="568801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ru-RU" altLang="ru-RU" sz="3200">
                <a:solidFill>
                  <a:srgbClr val="292929"/>
                </a:solidFill>
              </a:rPr>
              <a:t>Новые редакции «1С:Колледж» и «1С:Колледж ПРОФ» на интерфейсе такси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400675" y="4508500"/>
            <a:ext cx="30861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endParaRPr lang="ru-RU" altLang="ru-RU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altLang="ru-RU">
                <a:solidFill>
                  <a:srgbClr val="292929"/>
                </a:solidFill>
              </a:rPr>
              <a:t>Родюков Александр</a:t>
            </a:r>
          </a:p>
          <a:p>
            <a:pPr>
              <a:defRPr/>
            </a:pPr>
            <a:endParaRPr lang="en-US" altLang="ru-RU">
              <a:solidFill>
                <a:srgbClr val="292929"/>
              </a:solidFill>
            </a:endParaRPr>
          </a:p>
          <a:p>
            <a:pPr>
              <a:defRPr/>
            </a:pPr>
            <a:r>
              <a:rPr lang="ru-RU" altLang="ru-RU">
                <a:solidFill>
                  <a:srgbClr val="292929"/>
                </a:solidFill>
              </a:rPr>
              <a:t>фирма «1С», г.Москва</a:t>
            </a:r>
            <a:endParaRPr lang="en-US" altLang="ru-RU">
              <a:solidFill>
                <a:srgbClr val="292929"/>
              </a:solidFill>
            </a:endParaRPr>
          </a:p>
          <a:p>
            <a: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defRPr/>
            </a:pPr>
            <a:r>
              <a:rPr lang="ru-RU" altLang="ru-RU">
                <a:solidFill>
                  <a:srgbClr val="000099"/>
                </a:solidFill>
              </a:rPr>
              <a:t>моб.:</a:t>
            </a:r>
            <a:r>
              <a:rPr lang="ru-RU" altLang="ru-RU">
                <a:solidFill>
                  <a:srgbClr val="292929"/>
                </a:solidFill>
              </a:rPr>
              <a:t> +7 (985) 417-34-01</a:t>
            </a:r>
            <a:br>
              <a:rPr lang="ru-RU" altLang="ru-RU">
                <a:solidFill>
                  <a:srgbClr val="292929"/>
                </a:solidFill>
              </a:rPr>
            </a:br>
            <a:r>
              <a:rPr lang="ru-RU" altLang="ru-RU">
                <a:solidFill>
                  <a:srgbClr val="000099"/>
                </a:solidFill>
              </a:rPr>
              <a:t>email:</a:t>
            </a:r>
            <a:r>
              <a:rPr lang="ru-RU" altLang="ru-RU">
                <a:solidFill>
                  <a:srgbClr val="292929"/>
                </a:solidFill>
              </a:rPr>
              <a:t> roda@1c.ru</a:t>
            </a:r>
          </a:p>
          <a:p>
            <a:pPr>
              <a:defRPr/>
            </a:pPr>
            <a:endParaRPr lang="ru-RU" altLang="ru-RU">
              <a:solidFill>
                <a:schemeClr val="tx1"/>
              </a:solidFill>
            </a:endParaRPr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95513" y="327025"/>
            <a:ext cx="5256212" cy="779463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C00000"/>
                </a:solidFill>
              </a:rPr>
              <a:t>Рабочие программы</a:t>
            </a:r>
          </a:p>
        </p:txBody>
      </p:sp>
      <p:pic>
        <p:nvPicPr>
          <p:cNvPr id="29698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463550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323850" y="1773238"/>
            <a:ext cx="6335713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lvl="1" indent="-285750">
              <a:buFontTx/>
              <a:buChar char="•"/>
            </a:pPr>
            <a:r>
              <a:rPr lang="ru-RU" altLang="ru-RU" sz="2400" b="0">
                <a:solidFill>
                  <a:schemeClr val="tx1"/>
                </a:solidFill>
              </a:rPr>
              <a:t>Справочник «Рабочие программы»</a:t>
            </a:r>
          </a:p>
          <a:p>
            <a:pPr marL="285750" lvl="1" indent="-285750">
              <a:buFontTx/>
              <a:buChar char="•"/>
            </a:pPr>
            <a:r>
              <a:rPr lang="ru-RU" altLang="ru-RU" sz="2400" b="0">
                <a:solidFill>
                  <a:schemeClr val="tx1"/>
                </a:solidFill>
              </a:rPr>
              <a:t>Печать рабочих программ</a:t>
            </a:r>
          </a:p>
          <a:p>
            <a:pPr marL="285750" lvl="1" indent="-285750">
              <a:buFontTx/>
              <a:buChar char="•"/>
            </a:pPr>
            <a:r>
              <a:rPr lang="ru-RU" altLang="ru-RU" sz="2400" b="0">
                <a:solidFill>
                  <a:schemeClr val="tx1"/>
                </a:solidFill>
              </a:rPr>
              <a:t>Тематический план к рабочей программе</a:t>
            </a:r>
          </a:p>
          <a:p>
            <a:pPr marL="285750" lvl="1" indent="-285750">
              <a:buFontTx/>
              <a:buChar char="•"/>
            </a:pPr>
            <a:r>
              <a:rPr lang="ru-RU" altLang="ru-RU" sz="2400" b="0">
                <a:solidFill>
                  <a:schemeClr val="tx1"/>
                </a:solidFill>
              </a:rPr>
              <a:t>Загрузка тематического плана из </a:t>
            </a:r>
            <a:r>
              <a:rPr lang="en-US" altLang="ru-RU" sz="2400" b="0">
                <a:solidFill>
                  <a:schemeClr val="tx1"/>
                </a:solidFill>
              </a:rPr>
              <a:t>MS Excel</a:t>
            </a:r>
            <a:endParaRPr lang="ru-RU" altLang="ru-RU" sz="2400" b="0">
              <a:solidFill>
                <a:schemeClr val="tx1"/>
              </a:solidFill>
            </a:endParaRPr>
          </a:p>
        </p:txBody>
      </p:sp>
      <p:pic>
        <p:nvPicPr>
          <p:cNvPr id="2970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4400" y="3933825"/>
            <a:ext cx="2914650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63713" y="201613"/>
            <a:ext cx="6153150" cy="779462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C00000"/>
                </a:solidFill>
              </a:rPr>
              <a:t>Мероприятия</a:t>
            </a:r>
          </a:p>
        </p:txBody>
      </p:sp>
      <p:pic>
        <p:nvPicPr>
          <p:cNvPr id="3072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5275" y="392113"/>
            <a:ext cx="544513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9700" y="1462088"/>
            <a:ext cx="6264275" cy="3754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проведением различных воспитательных мероприятий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Планирование мероприятий, назначение ответственных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 результатов проведенных мероприятий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План-</a:t>
            </a:r>
            <a:r>
              <a:rPr lang="ru-RU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фактный</a:t>
            </a:r>
            <a:r>
              <a:rPr lang="ru-RU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анализ проведения мероприятий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Поощрение участников мероприятий в виде начисления бонусных баллов в рейтинг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рейтингов групп и студентов</a:t>
            </a:r>
          </a:p>
          <a:p>
            <a:pPr eaLnBrk="0" hangingPunct="0">
              <a:defRPr/>
            </a:pPr>
            <a:endParaRPr lang="ru-RU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5205413"/>
            <a:ext cx="4873625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63713" y="201613"/>
            <a:ext cx="6153150" cy="779462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C00000"/>
                </a:solidFill>
              </a:rPr>
              <a:t>Кураторы</a:t>
            </a:r>
          </a:p>
        </p:txBody>
      </p:sp>
      <p:pic>
        <p:nvPicPr>
          <p:cNvPr id="3174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00963" y="404813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250825" y="1628775"/>
            <a:ext cx="64817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Tx/>
              <a:buChar char="•"/>
            </a:pPr>
            <a:r>
              <a:rPr lang="ru-RU" altLang="ru-RU" sz="2200" b="0">
                <a:solidFill>
                  <a:schemeClr val="tx1"/>
                </a:solidFill>
              </a:rPr>
              <a:t>Назначение и учет кураторов</a:t>
            </a:r>
          </a:p>
          <a:p>
            <a:pPr marL="285750" indent="-285750">
              <a:buFontTx/>
              <a:buChar char="•"/>
            </a:pPr>
            <a:r>
              <a:rPr lang="ru-RU" altLang="ru-RU" sz="2200" b="0">
                <a:solidFill>
                  <a:schemeClr val="tx1"/>
                </a:solidFill>
              </a:rPr>
              <a:t>Планирование и проведение родительских собраний</a:t>
            </a:r>
          </a:p>
          <a:p>
            <a:pPr marL="285750" indent="-285750">
              <a:buFontTx/>
              <a:buChar char="•"/>
            </a:pPr>
            <a:r>
              <a:rPr lang="ru-RU" altLang="ru-RU" sz="2200" b="0">
                <a:solidFill>
                  <a:schemeClr val="tx1"/>
                </a:solidFill>
              </a:rPr>
              <a:t>Подготовка характеристик студентов</a:t>
            </a:r>
          </a:p>
          <a:p>
            <a:pPr marL="285750" indent="-285750">
              <a:buFontTx/>
              <a:buChar char="•"/>
            </a:pPr>
            <a:r>
              <a:rPr lang="ru-RU" altLang="ru-RU" sz="2200" b="0">
                <a:solidFill>
                  <a:schemeClr val="tx1"/>
                </a:solidFill>
              </a:rPr>
              <a:t>Учет общественных поручений студентов</a:t>
            </a:r>
          </a:p>
          <a:p>
            <a:pPr marL="285750" indent="-285750">
              <a:buFontTx/>
              <a:buChar char="•"/>
            </a:pPr>
            <a:r>
              <a:rPr lang="ru-RU" altLang="ru-RU" sz="2200" b="0">
                <a:solidFill>
                  <a:schemeClr val="tx1"/>
                </a:solidFill>
              </a:rPr>
              <a:t>Списки групп, списки отчисленных</a:t>
            </a:r>
          </a:p>
          <a:p>
            <a:pPr marL="285750" indent="-285750">
              <a:buFontTx/>
              <a:buChar char="•"/>
            </a:pPr>
            <a:r>
              <a:rPr lang="ru-RU" altLang="ru-RU" sz="2200" b="0">
                <a:solidFill>
                  <a:schemeClr val="tx1"/>
                </a:solidFill>
              </a:rPr>
              <a:t>Дополнительная информация о студенте</a:t>
            </a:r>
          </a:p>
          <a:p>
            <a:pPr marL="285750" indent="-285750">
              <a:buFontTx/>
              <a:buChar char="•"/>
            </a:pPr>
            <a:r>
              <a:rPr lang="ru-RU" altLang="ru-RU" sz="2200" b="0">
                <a:solidFill>
                  <a:schemeClr val="tx1"/>
                </a:solidFill>
              </a:rPr>
              <a:t>Дни рождения</a:t>
            </a:r>
          </a:p>
          <a:p>
            <a:pPr marL="285750" indent="-285750">
              <a:buFontTx/>
              <a:buChar char="•"/>
            </a:pPr>
            <a:r>
              <a:rPr lang="ru-RU" altLang="ru-RU" sz="2200" b="0">
                <a:solidFill>
                  <a:schemeClr val="tx1"/>
                </a:solidFill>
              </a:rPr>
              <a:t>Представления на стипендию и материальную помощь</a:t>
            </a:r>
          </a:p>
          <a:p>
            <a:pPr marL="285750" indent="-285750">
              <a:buFontTx/>
              <a:buChar char="•"/>
            </a:pPr>
            <a:r>
              <a:rPr lang="ru-RU" altLang="ru-RU" sz="2200" b="0">
                <a:solidFill>
                  <a:schemeClr val="tx1"/>
                </a:solidFill>
              </a:rPr>
              <a:t>Анализ успеваемости (текущая и итоговая)</a:t>
            </a:r>
          </a:p>
        </p:txBody>
      </p:sp>
      <p:pic>
        <p:nvPicPr>
          <p:cNvPr id="31748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4508500"/>
            <a:ext cx="23526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08175" y="188913"/>
            <a:ext cx="5688013" cy="935037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C00000"/>
                </a:solidFill>
              </a:rPr>
              <a:t>Воспитание в общежитиях</a:t>
            </a:r>
          </a:p>
        </p:txBody>
      </p:sp>
      <p:pic>
        <p:nvPicPr>
          <p:cNvPr id="32770" name="Объект 2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740650" y="404813"/>
            <a:ext cx="503238" cy="503237"/>
          </a:xfrm>
        </p:spPr>
      </p:pic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468313" y="1844675"/>
            <a:ext cx="453548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8925" lvl="1" indent="-285750">
              <a:buFontTx/>
              <a:buChar char="•"/>
            </a:pPr>
            <a:r>
              <a:rPr lang="ru-RU" altLang="ru-RU" b="0">
                <a:solidFill>
                  <a:schemeClr val="tx1"/>
                </a:solidFill>
              </a:rPr>
              <a:t>Подготовка графиков обхода общежитий;</a:t>
            </a:r>
          </a:p>
          <a:p>
            <a:pPr marL="285750" indent="-285750">
              <a:buFontTx/>
              <a:buChar char="•"/>
            </a:pPr>
            <a:r>
              <a:rPr lang="ru-RU" altLang="ru-RU" sz="2200" b="0">
                <a:solidFill>
                  <a:schemeClr val="tx1"/>
                </a:solidFill>
              </a:rPr>
              <a:t>Подготовка отчетов преподавателей о посещении общежития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138377" y="3284984"/>
            <a:ext cx="4350715" cy="289520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63713" y="201613"/>
            <a:ext cx="6153150" cy="779462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C00000"/>
                </a:solidFill>
              </a:rPr>
              <a:t>Анкетирование</a:t>
            </a:r>
          </a:p>
        </p:txBody>
      </p:sp>
      <p:pic>
        <p:nvPicPr>
          <p:cNvPr id="3379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4450" y="333375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323850" y="1628775"/>
            <a:ext cx="57943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Tx/>
              <a:buChar char="•"/>
            </a:pPr>
            <a:r>
              <a:rPr lang="ru-RU" altLang="ru-RU" sz="2500" b="0">
                <a:solidFill>
                  <a:schemeClr val="tx1"/>
                </a:solidFill>
              </a:rPr>
              <a:t>Подготовка опросов</a:t>
            </a:r>
          </a:p>
          <a:p>
            <a:pPr marL="285750" indent="-285750">
              <a:buFontTx/>
              <a:buChar char="•"/>
            </a:pPr>
            <a:r>
              <a:rPr lang="ru-RU" altLang="ru-RU" sz="2500" b="0">
                <a:solidFill>
                  <a:schemeClr val="tx1"/>
                </a:solidFill>
              </a:rPr>
              <a:t>Проводить опросов среди респондентов (в качестве респондентов выступают внешние пользователи системы)</a:t>
            </a:r>
          </a:p>
          <a:p>
            <a:pPr marL="285750" indent="-285750">
              <a:buFontTx/>
              <a:buChar char="•"/>
            </a:pPr>
            <a:r>
              <a:rPr lang="ru-RU" altLang="ru-RU" sz="2500" b="0">
                <a:solidFill>
                  <a:schemeClr val="tx1"/>
                </a:solidFill>
              </a:rPr>
              <a:t>Анализ результатов опросов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580112" y="2361079"/>
            <a:ext cx="3172435" cy="2376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63713" y="188913"/>
            <a:ext cx="6121400" cy="935037"/>
          </a:xfrm>
        </p:spPr>
        <p:txBody>
          <a:bodyPr/>
          <a:lstStyle/>
          <a:p>
            <a:pPr algn="ctr" eaLnBrk="1" hangingPunct="1"/>
            <a:r>
              <a:rPr lang="ru-RU" altLang="ru-RU" sz="3600" smtClean="0">
                <a:solidFill>
                  <a:srgbClr val="C00000"/>
                </a:solidFill>
              </a:rPr>
              <a:t>Производственное обучение</a:t>
            </a:r>
          </a:p>
        </p:txBody>
      </p:sp>
      <p:pic>
        <p:nvPicPr>
          <p:cNvPr id="34818" name="Объект 2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885113" y="404813"/>
            <a:ext cx="574675" cy="574675"/>
          </a:xfrm>
        </p:spPr>
      </p:pic>
      <p:sp>
        <p:nvSpPr>
          <p:cNvPr id="34819" name="TextBox 3"/>
          <p:cNvSpPr txBox="1">
            <a:spLocks noChangeArrowheads="1"/>
          </p:cNvSpPr>
          <p:nvPr/>
        </p:nvSpPr>
        <p:spPr bwMode="auto">
          <a:xfrm>
            <a:off x="107950" y="1484313"/>
            <a:ext cx="7704138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lvl="1" indent="-285750">
              <a:buFontTx/>
              <a:buChar char="•"/>
            </a:pPr>
            <a:r>
              <a:rPr lang="ru-RU" altLang="ru-RU" sz="1600" b="0">
                <a:solidFill>
                  <a:schemeClr val="tx1"/>
                </a:solidFill>
              </a:rPr>
              <a:t>Календарные графики</a:t>
            </a:r>
          </a:p>
          <a:p>
            <a:pPr marL="285750" lvl="1" indent="-285750">
              <a:buFontTx/>
              <a:buChar char="•"/>
            </a:pPr>
            <a:r>
              <a:rPr lang="ru-RU" altLang="ru-RU" sz="1600" b="0">
                <a:solidFill>
                  <a:schemeClr val="tx1"/>
                </a:solidFill>
              </a:rPr>
              <a:t>Формирование приказов на практику, включая печатную форму приказа</a:t>
            </a:r>
          </a:p>
          <a:p>
            <a:pPr marL="285750" lvl="1" indent="-285750">
              <a:buFontTx/>
              <a:buChar char="•"/>
            </a:pPr>
            <a:r>
              <a:rPr lang="ru-RU" altLang="ru-RU" sz="1600" b="0">
                <a:solidFill>
                  <a:schemeClr val="tx1"/>
                </a:solidFill>
              </a:rPr>
              <a:t>Учет контрагентов – организаций, представляющих места для проведения практик, учет договоров с этими предприятиями.</a:t>
            </a:r>
          </a:p>
          <a:p>
            <a:pPr marL="285750" lvl="1" indent="-285750">
              <a:buFontTx/>
              <a:buChar char="•"/>
            </a:pPr>
            <a:r>
              <a:rPr lang="ru-RU" altLang="ru-RU" sz="1600" b="0">
                <a:solidFill>
                  <a:schemeClr val="tx1"/>
                </a:solidFill>
              </a:rPr>
              <a:t>Подготовка бланков необходимой документации для студентов (с возможностью индивидуальной и групповой печати):</a:t>
            </a:r>
          </a:p>
          <a:p>
            <a:pPr marL="742950" lvl="3" indent="-285750">
              <a:buFontTx/>
              <a:buChar char="•"/>
            </a:pPr>
            <a:r>
              <a:rPr lang="ru-RU" altLang="ru-RU" sz="1600" b="0">
                <a:solidFill>
                  <a:schemeClr val="tx1"/>
                </a:solidFill>
              </a:rPr>
              <a:t>Договор</a:t>
            </a:r>
          </a:p>
          <a:p>
            <a:pPr marL="742950" lvl="3" indent="-285750">
              <a:buFontTx/>
              <a:buChar char="•"/>
            </a:pPr>
            <a:r>
              <a:rPr lang="ru-RU" altLang="ru-RU" sz="1600" b="0">
                <a:solidFill>
                  <a:schemeClr val="tx1"/>
                </a:solidFill>
              </a:rPr>
              <a:t>Направление</a:t>
            </a:r>
          </a:p>
          <a:p>
            <a:pPr marL="742950" lvl="3" indent="-285750">
              <a:buFontTx/>
              <a:buChar char="•"/>
            </a:pPr>
            <a:r>
              <a:rPr lang="ru-RU" altLang="ru-RU" sz="1600" b="0">
                <a:solidFill>
                  <a:schemeClr val="tx1"/>
                </a:solidFill>
              </a:rPr>
              <a:t>Дневник</a:t>
            </a:r>
          </a:p>
          <a:p>
            <a:pPr marL="742950" lvl="3" indent="-285750">
              <a:buFontTx/>
              <a:buChar char="•"/>
            </a:pPr>
            <a:r>
              <a:rPr lang="ru-RU" altLang="ru-RU" sz="1600" b="0">
                <a:solidFill>
                  <a:schemeClr val="tx1"/>
                </a:solidFill>
              </a:rPr>
              <a:t>Задание…</a:t>
            </a:r>
          </a:p>
          <a:p>
            <a:pPr marL="285750" lvl="1" indent="-285750">
              <a:buFontTx/>
              <a:buChar char="•"/>
            </a:pPr>
            <a:r>
              <a:rPr lang="ru-RU" altLang="ru-RU" sz="1600" b="0">
                <a:solidFill>
                  <a:schemeClr val="tx1"/>
                </a:solidFill>
              </a:rPr>
              <a:t>Регистрация результатов прохождения практик</a:t>
            </a:r>
          </a:p>
          <a:p>
            <a:pPr marL="285750" lvl="1" indent="-285750">
              <a:buFontTx/>
              <a:buChar char="•"/>
            </a:pPr>
            <a:r>
              <a:rPr lang="ru-RU" altLang="ru-RU" sz="1600" b="0">
                <a:solidFill>
                  <a:schemeClr val="tx1"/>
                </a:solidFill>
              </a:rPr>
              <a:t>Учет руководителей практик со стороны </a:t>
            </a:r>
            <a:br>
              <a:rPr lang="ru-RU" altLang="ru-RU" sz="1600" b="0">
                <a:solidFill>
                  <a:schemeClr val="tx1"/>
                </a:solidFill>
              </a:rPr>
            </a:br>
            <a:r>
              <a:rPr lang="ru-RU" altLang="ru-RU" sz="1600" b="0">
                <a:solidFill>
                  <a:schemeClr val="tx1"/>
                </a:solidFill>
              </a:rPr>
              <a:t>организации и учебного заведения</a:t>
            </a:r>
          </a:p>
          <a:p>
            <a:pPr marL="285750" lvl="1" indent="-285750">
              <a:buFontTx/>
              <a:buChar char="•"/>
            </a:pPr>
            <a:r>
              <a:rPr lang="ru-RU" altLang="ru-RU" sz="1600" b="0">
                <a:solidFill>
                  <a:schemeClr val="tx1"/>
                </a:solidFill>
              </a:rPr>
              <a:t>Анализ мест прохождения практик</a:t>
            </a:r>
          </a:p>
          <a:p>
            <a:pPr marL="285750" lvl="1" indent="-285750">
              <a:buFontTx/>
              <a:buChar char="•"/>
            </a:pPr>
            <a:r>
              <a:rPr lang="ru-RU" altLang="ru-RU" sz="1600" b="0">
                <a:solidFill>
                  <a:schemeClr val="tx1"/>
                </a:solidFill>
              </a:rPr>
              <a:t>Анализ результатов прохождения практики</a:t>
            </a:r>
          </a:p>
          <a:p>
            <a:pPr marL="285750" lvl="1" indent="-285750">
              <a:buFontTx/>
              <a:buChar char="•"/>
            </a:pPr>
            <a:r>
              <a:rPr lang="ru-RU" altLang="ru-RU" sz="1600" b="0">
                <a:solidFill>
                  <a:schemeClr val="tx1"/>
                </a:solidFill>
              </a:rPr>
              <a:t>Работа со студентами не прошедшими практику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868144" y="3573016"/>
            <a:ext cx="3024336" cy="20757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smtClean="0">
                <a:solidFill>
                  <a:srgbClr val="C00000"/>
                </a:solidFill>
              </a:rPr>
              <a:t>Трудоустройство</a:t>
            </a:r>
          </a:p>
        </p:txBody>
      </p:sp>
      <p:pic>
        <p:nvPicPr>
          <p:cNvPr id="35842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333375"/>
            <a:ext cx="5746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Box 5"/>
          <p:cNvSpPr txBox="1">
            <a:spLocks noChangeArrowheads="1"/>
          </p:cNvSpPr>
          <p:nvPr/>
        </p:nvSpPr>
        <p:spPr bwMode="auto">
          <a:xfrm>
            <a:off x="250825" y="1412875"/>
            <a:ext cx="5545138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Tx/>
              <a:buChar char="•"/>
            </a:pPr>
            <a:r>
              <a:rPr lang="ru-RU" altLang="ru-RU" b="0">
                <a:solidFill>
                  <a:schemeClr val="tx1"/>
                </a:solidFill>
              </a:rPr>
              <a:t>Организация опросов потенциальных выпускников (студентов последних курсов)</a:t>
            </a:r>
          </a:p>
          <a:p>
            <a:pPr marL="285750" indent="-285750">
              <a:buFontTx/>
              <a:buChar char="•"/>
            </a:pPr>
            <a:r>
              <a:rPr lang="ru-RU" altLang="ru-RU" b="0">
                <a:solidFill>
                  <a:schemeClr val="tx1"/>
                </a:solidFill>
              </a:rPr>
              <a:t>Регистрация прогнозных данных</a:t>
            </a:r>
          </a:p>
          <a:p>
            <a:pPr marL="285750" indent="-285750">
              <a:buFontTx/>
              <a:buChar char="•"/>
            </a:pPr>
            <a:r>
              <a:rPr lang="ru-RU" altLang="ru-RU" b="0">
                <a:solidFill>
                  <a:schemeClr val="tx1"/>
                </a:solidFill>
              </a:rPr>
              <a:t>Регистрация фактических данных по трудоустройству выпускников</a:t>
            </a:r>
          </a:p>
          <a:p>
            <a:pPr marL="285750" indent="-285750">
              <a:buFontTx/>
              <a:buChar char="•"/>
            </a:pPr>
            <a:r>
              <a:rPr lang="ru-RU" altLang="ru-RU" b="0">
                <a:solidFill>
                  <a:schemeClr val="tx1"/>
                </a:solidFill>
              </a:rPr>
              <a:t>Анализ прогноза, фактического трудоустройства и план-фактный анализ</a:t>
            </a:r>
          </a:p>
          <a:p>
            <a:pPr marL="285750" indent="-285750">
              <a:buFontTx/>
              <a:buChar char="•"/>
            </a:pPr>
            <a:r>
              <a:rPr lang="ru-RU" altLang="ru-RU" b="0">
                <a:solidFill>
                  <a:schemeClr val="tx1"/>
                </a:solidFill>
              </a:rPr>
              <a:t>Работа с резюме студентов</a:t>
            </a:r>
          </a:p>
          <a:p>
            <a:pPr marL="285750" indent="-285750">
              <a:buFontTx/>
              <a:buChar char="•"/>
            </a:pPr>
            <a:r>
              <a:rPr lang="ru-RU" altLang="ru-RU" b="0">
                <a:solidFill>
                  <a:schemeClr val="tx1"/>
                </a:solidFill>
              </a:rPr>
              <a:t>Работа с социальными партнерами:</a:t>
            </a:r>
          </a:p>
          <a:p>
            <a:pPr marL="742950" lvl="1" indent="-285750">
              <a:buFontTx/>
              <a:buChar char="•"/>
            </a:pPr>
            <a:r>
              <a:rPr lang="ru-RU" altLang="ru-RU" b="0">
                <a:solidFill>
                  <a:schemeClr val="tx1"/>
                </a:solidFill>
              </a:rPr>
              <a:t>Заявки на трудоустройство</a:t>
            </a:r>
          </a:p>
          <a:p>
            <a:pPr marL="742950" lvl="1" indent="-285750">
              <a:buFontTx/>
              <a:buChar char="•"/>
            </a:pPr>
            <a:r>
              <a:rPr lang="ru-RU" altLang="ru-RU" b="0">
                <a:solidFill>
                  <a:schemeClr val="tx1"/>
                </a:solidFill>
              </a:rPr>
              <a:t>Выборки резюме</a:t>
            </a:r>
          </a:p>
          <a:p>
            <a:pPr marL="742950" lvl="1" indent="-285750">
              <a:buFontTx/>
              <a:buChar char="•"/>
            </a:pPr>
            <a:r>
              <a:rPr lang="ru-RU" altLang="ru-RU" b="0">
                <a:solidFill>
                  <a:schemeClr val="tx1"/>
                </a:solidFill>
              </a:rPr>
              <a:t>Анализ вакансий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760632" y="1844824"/>
            <a:ext cx="3040373" cy="21602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63713" y="188913"/>
            <a:ext cx="6121400" cy="935037"/>
          </a:xfrm>
        </p:spPr>
        <p:txBody>
          <a:bodyPr/>
          <a:lstStyle/>
          <a:p>
            <a:pPr algn="ctr" eaLnBrk="1" hangingPunct="1"/>
            <a:r>
              <a:rPr lang="ru-RU" altLang="ru-RU" sz="3600" smtClean="0">
                <a:solidFill>
                  <a:srgbClr val="C00000"/>
                </a:solidFill>
              </a:rPr>
              <a:t>Аудиторный фонд</a:t>
            </a:r>
          </a:p>
        </p:txBody>
      </p:sp>
      <p:pic>
        <p:nvPicPr>
          <p:cNvPr id="36866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25" y="404813"/>
            <a:ext cx="5222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Box 3"/>
          <p:cNvSpPr txBox="1">
            <a:spLocks noChangeArrowheads="1"/>
          </p:cNvSpPr>
          <p:nvPr/>
        </p:nvSpPr>
        <p:spPr bwMode="auto">
          <a:xfrm>
            <a:off x="323850" y="1773238"/>
            <a:ext cx="540067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buFontTx/>
              <a:buChar char="•"/>
            </a:pPr>
            <a:r>
              <a:rPr lang="ru-RU" altLang="ru-RU" sz="2400" b="0">
                <a:solidFill>
                  <a:schemeClr val="tx1"/>
                </a:solidFill>
              </a:rPr>
              <a:t>Учет аудиторного фонда</a:t>
            </a:r>
          </a:p>
          <a:p>
            <a:pPr marL="0" lvl="1">
              <a:buFontTx/>
              <a:buChar char="•"/>
            </a:pPr>
            <a:r>
              <a:rPr lang="ru-RU" altLang="ru-RU" sz="2400" b="0">
                <a:solidFill>
                  <a:schemeClr val="tx1"/>
                </a:solidFill>
              </a:rPr>
              <a:t>Назначение ответственных за аудитории</a:t>
            </a:r>
          </a:p>
          <a:p>
            <a:pPr marL="0" lvl="1">
              <a:buFontTx/>
              <a:buChar char="•"/>
            </a:pPr>
            <a:r>
              <a:rPr lang="ru-RU" altLang="ru-RU" sz="2400" b="0">
                <a:solidFill>
                  <a:schemeClr val="tx1"/>
                </a:solidFill>
              </a:rPr>
              <a:t>Проведение смотров аудиторий</a:t>
            </a:r>
          </a:p>
          <a:p>
            <a:pPr marL="457200" lvl="3">
              <a:buFontTx/>
              <a:buChar char="•"/>
            </a:pPr>
            <a:r>
              <a:rPr lang="ru-RU" altLang="ru-RU" sz="2400" b="0">
                <a:solidFill>
                  <a:schemeClr val="tx1"/>
                </a:solidFill>
              </a:rPr>
              <a:t>Гибкое формирование системы параметров оценки аудиторий</a:t>
            </a:r>
          </a:p>
          <a:p>
            <a:pPr marL="457200" lvl="3">
              <a:buFontTx/>
              <a:buChar char="•"/>
            </a:pPr>
            <a:r>
              <a:rPr lang="ru-RU" altLang="ru-RU" sz="2400" b="0">
                <a:solidFill>
                  <a:schemeClr val="tx1"/>
                </a:solidFill>
              </a:rPr>
              <a:t>Регистрация результата смотра кабинета</a:t>
            </a:r>
          </a:p>
          <a:p>
            <a:pPr marL="457200" lvl="3">
              <a:buFontTx/>
              <a:buChar char="•"/>
            </a:pPr>
            <a:r>
              <a:rPr lang="ru-RU" altLang="ru-RU" sz="2400" b="0">
                <a:solidFill>
                  <a:schemeClr val="tx1"/>
                </a:solidFill>
              </a:rPr>
              <a:t>Подведение итогов смотра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084168" y="2060848"/>
            <a:ext cx="2619375" cy="17430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63713" y="188913"/>
            <a:ext cx="6121400" cy="935037"/>
          </a:xfrm>
        </p:spPr>
        <p:txBody>
          <a:bodyPr/>
          <a:lstStyle/>
          <a:p>
            <a:r>
              <a:rPr lang="ru-RU" altLang="ru-RU" sz="3600" smtClean="0">
                <a:solidFill>
                  <a:srgbClr val="C00000"/>
                </a:solidFill>
              </a:rPr>
              <a:t>Материальная база</a:t>
            </a:r>
          </a:p>
        </p:txBody>
      </p:sp>
      <p:pic>
        <p:nvPicPr>
          <p:cNvPr id="3789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404813"/>
            <a:ext cx="4127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8313" y="1773238"/>
            <a:ext cx="6883400" cy="30464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 имущества по видам и типам:</a:t>
            </a:r>
          </a:p>
          <a:p>
            <a:pPr marL="2857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Поступление</a:t>
            </a:r>
          </a:p>
          <a:p>
            <a:pPr marL="2857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Перемещение</a:t>
            </a:r>
          </a:p>
          <a:p>
            <a:pPr marL="2857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Списание</a:t>
            </a:r>
          </a:p>
          <a:p>
            <a:pPr marL="2857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Инвентаризация</a:t>
            </a:r>
          </a:p>
          <a:p>
            <a:pPr marL="2857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Опись</a:t>
            </a:r>
          </a:p>
        </p:txBody>
      </p:sp>
      <p:pic>
        <p:nvPicPr>
          <p:cNvPr id="37892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3105150"/>
            <a:ext cx="2960688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39975" y="188913"/>
            <a:ext cx="4752975" cy="779462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C00000"/>
                </a:solidFill>
              </a:rPr>
              <a:t>Кадровый учет</a:t>
            </a:r>
          </a:p>
        </p:txBody>
      </p:sp>
      <p:pic>
        <p:nvPicPr>
          <p:cNvPr id="3891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438150"/>
            <a:ext cx="5032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Box 3"/>
          <p:cNvSpPr txBox="1">
            <a:spLocks noChangeArrowheads="1"/>
          </p:cNvSpPr>
          <p:nvPr/>
        </p:nvSpPr>
        <p:spPr bwMode="auto">
          <a:xfrm>
            <a:off x="395288" y="1700213"/>
            <a:ext cx="5976937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lvl="1" indent="-285750">
              <a:buFontTx/>
              <a:buChar char="•"/>
            </a:pPr>
            <a:r>
              <a:rPr lang="ru-RU" altLang="ru-RU" sz="1800" b="0">
                <a:solidFill>
                  <a:schemeClr val="tx1"/>
                </a:solidFill>
              </a:rPr>
              <a:t>Учет сотрудников и анализ кадрового обеспечения в разрезе организаций, места работы (штат, совместительство), подразделений, должностей, ученых званий и степеней</a:t>
            </a:r>
          </a:p>
          <a:p>
            <a:pPr marL="285750" lvl="1" indent="-285750">
              <a:buFontTx/>
              <a:buChar char="•"/>
            </a:pPr>
            <a:r>
              <a:rPr lang="ru-RU" altLang="ru-RU" sz="1800" b="0">
                <a:solidFill>
                  <a:schemeClr val="tx1"/>
                </a:solidFill>
              </a:rPr>
              <a:t>Формирование приказов на прием, перемещение и увольнение</a:t>
            </a:r>
          </a:p>
          <a:p>
            <a:pPr marL="285750" lvl="1" indent="-285750">
              <a:buFontTx/>
              <a:buChar char="•"/>
            </a:pPr>
            <a:r>
              <a:rPr lang="ru-RU" altLang="ru-RU" sz="1800" b="0">
                <a:solidFill>
                  <a:schemeClr val="tx1"/>
                </a:solidFill>
              </a:rPr>
              <a:t>Приказы о назначении</a:t>
            </a:r>
          </a:p>
          <a:p>
            <a:pPr marL="285750" lvl="1" indent="-285750">
              <a:buFontTx/>
              <a:buChar char="•"/>
            </a:pPr>
            <a:r>
              <a:rPr lang="ru-RU" altLang="ru-RU" sz="1800" b="0">
                <a:solidFill>
                  <a:schemeClr val="tx1"/>
                </a:solidFill>
              </a:rPr>
              <a:t>Смена ФИО</a:t>
            </a:r>
          </a:p>
          <a:p>
            <a:pPr marL="285750" lvl="1" indent="-285750">
              <a:buFontTx/>
              <a:buChar char="•"/>
            </a:pPr>
            <a:r>
              <a:rPr lang="ru-RU" altLang="ru-RU" sz="1800" b="0">
                <a:solidFill>
                  <a:schemeClr val="tx1"/>
                </a:solidFill>
              </a:rPr>
              <a:t>Наличие справки об отсутствии судимости</a:t>
            </a:r>
          </a:p>
          <a:p>
            <a:pPr marL="285750" lvl="1" indent="-285750">
              <a:buFontTx/>
              <a:buChar char="•"/>
            </a:pPr>
            <a:r>
              <a:rPr lang="ru-RU" altLang="ru-RU" sz="1800" b="0">
                <a:solidFill>
                  <a:schemeClr val="tx1"/>
                </a:solidFill>
              </a:rPr>
              <a:t>Интеграция с программными продуктами «1С:Зарплата и управление персоналом», «1С:Зарплата и кадры бюджетного учреждения» и «1С:Зарплата и кадры образовательного учреждения 8»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387990" y="1844824"/>
            <a:ext cx="2384708" cy="17598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1746250" y="368300"/>
            <a:ext cx="3294063" cy="900113"/>
          </a:xfrm>
        </p:spPr>
        <p:txBody>
          <a:bodyPr/>
          <a:lstStyle/>
          <a:p>
            <a:r>
              <a:rPr lang="ru-RU" smtClean="0"/>
              <a:t>Перечень разделов </a:t>
            </a:r>
            <a:br>
              <a:rPr lang="ru-RU" smtClean="0"/>
            </a:br>
            <a:r>
              <a:rPr lang="ru-RU" smtClean="0"/>
              <a:t>(35)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287525" y="1472349"/>
          <a:ext cx="8604956" cy="4980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63713" y="266700"/>
            <a:ext cx="6264275" cy="779463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C00000"/>
                </a:solidFill>
              </a:rPr>
              <a:t>Квалификация сотрудников</a:t>
            </a:r>
          </a:p>
        </p:txBody>
      </p:sp>
      <p:pic>
        <p:nvPicPr>
          <p:cNvPr id="39938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404813"/>
            <a:ext cx="5746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395288" y="1700213"/>
            <a:ext cx="5545137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Tx/>
              <a:buChar char="•"/>
            </a:pPr>
            <a:r>
              <a:rPr lang="ru-RU" altLang="ru-RU" sz="1600" b="0">
                <a:solidFill>
                  <a:schemeClr val="tx1"/>
                </a:solidFill>
              </a:rPr>
              <a:t>Учет и планирование аттестаций по областям работы (административная и педагогическая)</a:t>
            </a:r>
          </a:p>
          <a:p>
            <a:pPr marL="742950" lvl="1" indent="-285750">
              <a:buFontTx/>
              <a:buChar char="•"/>
            </a:pPr>
            <a:r>
              <a:rPr lang="ru-RU" altLang="ru-RU" sz="1600" b="0">
                <a:solidFill>
                  <a:schemeClr val="tx1"/>
                </a:solidFill>
              </a:rPr>
              <a:t>Учет результатов аттестации</a:t>
            </a:r>
          </a:p>
          <a:p>
            <a:pPr marL="742950" lvl="1" indent="-285750">
              <a:buFontTx/>
              <a:buChar char="•"/>
            </a:pPr>
            <a:r>
              <a:rPr lang="ru-RU" altLang="ru-RU" sz="1600" b="0">
                <a:solidFill>
                  <a:schemeClr val="tx1"/>
                </a:solidFill>
              </a:rPr>
              <a:t>Планирование прохождения</a:t>
            </a:r>
          </a:p>
          <a:p>
            <a:pPr marL="742950" lvl="1" indent="-285750">
              <a:buFontTx/>
              <a:buChar char="•"/>
            </a:pPr>
            <a:r>
              <a:rPr lang="ru-RU" altLang="ru-RU" sz="1600" b="0">
                <a:solidFill>
                  <a:schemeClr val="tx1"/>
                </a:solidFill>
              </a:rPr>
              <a:t>По областям (педагогическая и административная)</a:t>
            </a:r>
          </a:p>
          <a:p>
            <a:pPr marL="742950" lvl="1" indent="-285750">
              <a:buFontTx/>
              <a:buChar char="•"/>
            </a:pPr>
            <a:r>
              <a:rPr lang="ru-RU" altLang="ru-RU" sz="1600" b="0">
                <a:solidFill>
                  <a:schemeClr val="tx1"/>
                </a:solidFill>
              </a:rPr>
              <a:t>По видам (на соответствие должности и категории)</a:t>
            </a:r>
          </a:p>
          <a:p>
            <a:pPr marL="742950" lvl="1" indent="-285750">
              <a:buFontTx/>
              <a:buChar char="•"/>
            </a:pPr>
            <a:r>
              <a:rPr lang="ru-RU" altLang="ru-RU" sz="1600" b="0">
                <a:solidFill>
                  <a:schemeClr val="tx1"/>
                </a:solidFill>
              </a:rPr>
              <a:t>Учет рекомендаций</a:t>
            </a:r>
          </a:p>
          <a:p>
            <a:pPr marL="285750" indent="-285750">
              <a:buFontTx/>
              <a:buChar char="•"/>
            </a:pPr>
            <a:r>
              <a:rPr lang="ru-RU" altLang="ru-RU" sz="1600" b="0">
                <a:solidFill>
                  <a:schemeClr val="tx1"/>
                </a:solidFill>
              </a:rPr>
              <a:t>Учет повышения квалификации</a:t>
            </a:r>
          </a:p>
          <a:p>
            <a:pPr marL="742950" lvl="1" indent="-285750">
              <a:buFontTx/>
              <a:buChar char="•"/>
            </a:pPr>
            <a:r>
              <a:rPr lang="ru-RU" altLang="ru-RU" sz="1600" b="0">
                <a:solidFill>
                  <a:schemeClr val="tx1"/>
                </a:solidFill>
              </a:rPr>
              <a:t>Учет прохождения по </a:t>
            </a:r>
          </a:p>
          <a:p>
            <a:pPr marL="1200150" lvl="2" indent="-285750">
              <a:buFontTx/>
              <a:buChar char="•"/>
            </a:pPr>
            <a:r>
              <a:rPr lang="ru-RU" altLang="ru-RU" sz="1600" b="0">
                <a:solidFill>
                  <a:schemeClr val="tx1"/>
                </a:solidFill>
              </a:rPr>
              <a:t>Сотрудникам</a:t>
            </a:r>
          </a:p>
          <a:p>
            <a:pPr marL="1200150" lvl="2" indent="-285750">
              <a:buFontTx/>
              <a:buChar char="•"/>
            </a:pPr>
            <a:r>
              <a:rPr lang="ru-RU" altLang="ru-RU" sz="1600" b="0">
                <a:solidFill>
                  <a:schemeClr val="tx1"/>
                </a:solidFill>
              </a:rPr>
              <a:t>Методическим комиссиям</a:t>
            </a:r>
          </a:p>
          <a:p>
            <a:pPr marL="1200150" lvl="2" indent="-285750">
              <a:buFontTx/>
              <a:buChar char="•"/>
            </a:pPr>
            <a:r>
              <a:rPr lang="ru-RU" altLang="ru-RU" sz="1600" b="0">
                <a:solidFill>
                  <a:schemeClr val="tx1"/>
                </a:solidFill>
              </a:rPr>
              <a:t>Видам</a:t>
            </a:r>
          </a:p>
          <a:p>
            <a:pPr marL="1200150" lvl="2" indent="-285750">
              <a:buFontTx/>
              <a:buChar char="•"/>
            </a:pPr>
            <a:r>
              <a:rPr lang="ru-RU" altLang="ru-RU" sz="1600" b="0">
                <a:solidFill>
                  <a:schemeClr val="tx1"/>
                </a:solidFill>
              </a:rPr>
              <a:t>Курсам</a:t>
            </a:r>
          </a:p>
          <a:p>
            <a:pPr marL="742950" lvl="1" indent="-285750">
              <a:buFontTx/>
              <a:buChar char="•"/>
            </a:pPr>
            <a:r>
              <a:rPr lang="ru-RU" altLang="ru-RU" sz="1600" b="0">
                <a:solidFill>
                  <a:schemeClr val="tx1"/>
                </a:solidFill>
              </a:rPr>
              <a:t>Анализ</a:t>
            </a:r>
          </a:p>
        </p:txBody>
      </p:sp>
      <p:pic>
        <p:nvPicPr>
          <p:cNvPr id="3994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3711575"/>
            <a:ext cx="3657600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39975" y="188913"/>
            <a:ext cx="4752975" cy="779462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C00000"/>
                </a:solidFill>
              </a:rPr>
              <a:t>Охрана труда</a:t>
            </a:r>
          </a:p>
        </p:txBody>
      </p:sp>
      <p:pic>
        <p:nvPicPr>
          <p:cNvPr id="4096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333375"/>
            <a:ext cx="541337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9750" y="2368550"/>
            <a:ext cx="475297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 прохождения медицинских осмотров и контролей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 обучения по охране труда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 прохождения различных видов инструктажей (техника безопасности, допуск и пр.)</a:t>
            </a:r>
          </a:p>
          <a:p>
            <a:pPr eaLnBrk="0" hangingPunct="0">
              <a:defRPr/>
            </a:pPr>
            <a:endParaRPr lang="ru-RU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64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1663" y="2762250"/>
            <a:ext cx="28225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63713" y="260350"/>
            <a:ext cx="6081712" cy="779463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C00000"/>
                </a:solidFill>
              </a:rPr>
              <a:t>Методические комиссии</a:t>
            </a:r>
          </a:p>
        </p:txBody>
      </p:sp>
      <p:pic>
        <p:nvPicPr>
          <p:cNvPr id="41986" name="Объект 2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875588" y="395288"/>
            <a:ext cx="508000" cy="509587"/>
          </a:xfrm>
        </p:spPr>
      </p:pic>
      <p:sp>
        <p:nvSpPr>
          <p:cNvPr id="41987" name="TextBox 3"/>
          <p:cNvSpPr txBox="1">
            <a:spLocks noChangeArrowheads="1"/>
          </p:cNvSpPr>
          <p:nvPr/>
        </p:nvSpPr>
        <p:spPr bwMode="auto">
          <a:xfrm>
            <a:off x="250825" y="1557338"/>
            <a:ext cx="655320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lvl="1" indent="-285750">
              <a:buFontTx/>
              <a:buChar char="•"/>
            </a:pPr>
            <a:r>
              <a:rPr lang="ru-RU" altLang="ru-RU" b="0">
                <a:solidFill>
                  <a:schemeClr val="tx1"/>
                </a:solidFill>
              </a:rPr>
              <a:t>Ведение списка МК (ЦМК, ПЦК, кафедры);</a:t>
            </a:r>
          </a:p>
          <a:p>
            <a:pPr marL="285750" lvl="1" indent="-285750">
              <a:buFontTx/>
              <a:buChar char="•"/>
            </a:pPr>
            <a:r>
              <a:rPr lang="ru-RU" altLang="ru-RU" b="0">
                <a:solidFill>
                  <a:schemeClr val="tx1"/>
                </a:solidFill>
              </a:rPr>
              <a:t>Учет дисциплин закрепленных за МК;</a:t>
            </a:r>
          </a:p>
          <a:p>
            <a:pPr marL="285750" lvl="1" indent="-285750">
              <a:buFontTx/>
              <a:buChar char="•"/>
            </a:pPr>
            <a:r>
              <a:rPr lang="ru-RU" altLang="ru-RU" b="0">
                <a:solidFill>
                  <a:schemeClr val="tx1"/>
                </a:solidFill>
              </a:rPr>
              <a:t>Подготовка приказов о составе МК и учет текущего состава МК;</a:t>
            </a:r>
          </a:p>
          <a:p>
            <a:pPr marL="285750" lvl="1" indent="-285750">
              <a:buFontTx/>
              <a:buChar char="•"/>
            </a:pPr>
            <a:r>
              <a:rPr lang="ru-RU" altLang="ru-RU" b="0">
                <a:solidFill>
                  <a:schemeClr val="tx1"/>
                </a:solidFill>
              </a:rPr>
              <a:t>Назначение и учет заведующих МК;</a:t>
            </a:r>
          </a:p>
          <a:p>
            <a:pPr marL="285750" lvl="1" indent="-285750">
              <a:buFontTx/>
              <a:buChar char="•"/>
            </a:pPr>
            <a:r>
              <a:rPr lang="ru-RU" altLang="ru-RU" b="0">
                <a:solidFill>
                  <a:schemeClr val="tx1"/>
                </a:solidFill>
              </a:rPr>
              <a:t>Анализ списка дисциплин утвержденных рабочих учебных планов, не закрепленных ни за одной МК;</a:t>
            </a:r>
          </a:p>
          <a:p>
            <a:pPr marL="285750" lvl="1" indent="-285750">
              <a:buFontTx/>
              <a:buChar char="•"/>
            </a:pPr>
            <a:r>
              <a:rPr lang="ru-RU" altLang="ru-RU" b="0">
                <a:solidFill>
                  <a:schemeClr val="tx1"/>
                </a:solidFill>
              </a:rPr>
              <a:t>Планирование работы МК;</a:t>
            </a:r>
          </a:p>
          <a:p>
            <a:pPr marL="285750" lvl="1" indent="-285750">
              <a:buFontTx/>
              <a:buChar char="•"/>
            </a:pPr>
            <a:r>
              <a:rPr lang="ru-RU" altLang="ru-RU" b="0">
                <a:solidFill>
                  <a:schemeClr val="tx1"/>
                </a:solidFill>
              </a:rPr>
              <a:t>Подготовка, учет и печать протоколов заседаний МК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35150" y="260350"/>
            <a:ext cx="6081713" cy="779463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C00000"/>
                </a:solidFill>
              </a:rPr>
              <a:t>Социальный учет</a:t>
            </a:r>
          </a:p>
        </p:txBody>
      </p:sp>
      <p:pic>
        <p:nvPicPr>
          <p:cNvPr id="43010" name="Объект 2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907338" y="476250"/>
            <a:ext cx="431800" cy="431800"/>
          </a:xfrm>
        </p:spPr>
      </p:pic>
      <p:sp>
        <p:nvSpPr>
          <p:cNvPr id="43011" name="TextBox 3"/>
          <p:cNvSpPr txBox="1">
            <a:spLocks noChangeArrowheads="1"/>
          </p:cNvSpPr>
          <p:nvPr/>
        </p:nvSpPr>
        <p:spPr bwMode="auto">
          <a:xfrm>
            <a:off x="323850" y="1412875"/>
            <a:ext cx="58324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buFontTx/>
              <a:buChar char="•"/>
            </a:pPr>
            <a:r>
              <a:rPr lang="ru-RU" altLang="ru-RU" sz="2200" b="0">
                <a:solidFill>
                  <a:schemeClr val="tx1"/>
                </a:solidFill>
              </a:rPr>
              <a:t>Упрощенный вариант ведения социального учета</a:t>
            </a:r>
          </a:p>
          <a:p>
            <a:pPr marL="171450" indent="-171450">
              <a:buFontTx/>
              <a:buChar char="•"/>
            </a:pPr>
            <a:r>
              <a:rPr lang="ru-RU" altLang="ru-RU" sz="2200" b="0">
                <a:solidFill>
                  <a:schemeClr val="tx1"/>
                </a:solidFill>
              </a:rPr>
              <a:t>Полноценный вариант ведения социального учета с помощью документа «Постановка на социальный учет»</a:t>
            </a:r>
          </a:p>
          <a:p>
            <a:pPr marL="171450" indent="-171450">
              <a:buFontTx/>
              <a:buChar char="•"/>
            </a:pPr>
            <a:r>
              <a:rPr lang="ru-RU" altLang="ru-RU" sz="2200" b="0">
                <a:solidFill>
                  <a:schemeClr val="tx1"/>
                </a:solidFill>
              </a:rPr>
              <a:t>Поддержка любых социальных статусов</a:t>
            </a:r>
          </a:p>
          <a:p>
            <a:pPr marL="171450" indent="-171450">
              <a:buFontTx/>
              <a:buChar char="•"/>
            </a:pPr>
            <a:r>
              <a:rPr lang="ru-RU" altLang="ru-RU" sz="2200" b="0">
                <a:solidFill>
                  <a:schemeClr val="tx1"/>
                </a:solidFill>
              </a:rPr>
              <a:t>Списки студентов с социальными статусами</a:t>
            </a:r>
          </a:p>
        </p:txBody>
      </p:sp>
      <p:pic>
        <p:nvPicPr>
          <p:cNvPr id="43012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2852738"/>
            <a:ext cx="31337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35150" y="260350"/>
            <a:ext cx="6081713" cy="779463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C00000"/>
                </a:solidFill>
              </a:rPr>
              <a:t>Расчеты за платное обучение</a:t>
            </a:r>
          </a:p>
        </p:txBody>
      </p:sp>
      <p:pic>
        <p:nvPicPr>
          <p:cNvPr id="44034" name="Объект 2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916863" y="414338"/>
            <a:ext cx="471487" cy="471487"/>
          </a:xfrm>
        </p:spPr>
      </p:pic>
      <p:sp>
        <p:nvSpPr>
          <p:cNvPr id="44035" name="TextBox 3"/>
          <p:cNvSpPr txBox="1">
            <a:spLocks noChangeArrowheads="1"/>
          </p:cNvSpPr>
          <p:nvPr/>
        </p:nvSpPr>
        <p:spPr bwMode="auto">
          <a:xfrm>
            <a:off x="250825" y="1628775"/>
            <a:ext cx="5545138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buFontTx/>
              <a:buChar char="•"/>
            </a:pPr>
            <a:r>
              <a:rPr lang="ru-RU" altLang="ru-RU" sz="2200" b="0">
                <a:solidFill>
                  <a:schemeClr val="tx1"/>
                </a:solidFill>
              </a:rPr>
              <a:t>Поддержка нескольких направлений деятельности</a:t>
            </a:r>
          </a:p>
          <a:p>
            <a:pPr marL="171450" indent="-171450">
              <a:buFontTx/>
              <a:buChar char="•"/>
            </a:pPr>
            <a:r>
              <a:rPr lang="ru-RU" altLang="ru-RU" sz="2200" b="0">
                <a:solidFill>
                  <a:schemeClr val="tx1"/>
                </a:solidFill>
              </a:rPr>
              <a:t>Ценообразование услуг</a:t>
            </a:r>
          </a:p>
          <a:p>
            <a:pPr marL="171450" indent="-171450">
              <a:buFontTx/>
              <a:buChar char="•"/>
            </a:pPr>
            <a:r>
              <a:rPr lang="ru-RU" altLang="ru-RU" sz="2200" b="0">
                <a:solidFill>
                  <a:schemeClr val="tx1"/>
                </a:solidFill>
              </a:rPr>
              <a:t>Подготовка и ведение договоров</a:t>
            </a:r>
          </a:p>
          <a:p>
            <a:pPr marL="171450" indent="-171450">
              <a:buFontTx/>
              <a:buChar char="•"/>
            </a:pPr>
            <a:r>
              <a:rPr lang="ru-RU" altLang="ru-RU" sz="2200" b="0">
                <a:solidFill>
                  <a:schemeClr val="tx1"/>
                </a:solidFill>
              </a:rPr>
              <a:t>Начисление задолженности за услуги</a:t>
            </a:r>
          </a:p>
          <a:p>
            <a:pPr marL="171450" indent="-171450">
              <a:buFontTx/>
              <a:buChar char="•"/>
            </a:pPr>
            <a:r>
              <a:rPr lang="ru-RU" altLang="ru-RU" sz="2200" b="0">
                <a:solidFill>
                  <a:schemeClr val="tx1"/>
                </a:solidFill>
              </a:rPr>
              <a:t>Регистрация поступивших оплат</a:t>
            </a:r>
          </a:p>
          <a:p>
            <a:pPr marL="171450" indent="-171450">
              <a:buFontTx/>
              <a:buChar char="•"/>
            </a:pPr>
            <a:r>
              <a:rPr lang="ru-RU" altLang="ru-RU" sz="2200" b="0">
                <a:solidFill>
                  <a:schemeClr val="tx1"/>
                </a:solidFill>
              </a:rPr>
              <a:t>Анализ взаиморасчетов за платные образовательные услуги.</a:t>
            </a:r>
          </a:p>
          <a:p>
            <a:pPr marL="171450" indent="-171450">
              <a:buFontTx/>
              <a:buChar char="•"/>
            </a:pPr>
            <a:r>
              <a:rPr lang="ru-RU" altLang="ru-RU" sz="2200" b="0">
                <a:solidFill>
                  <a:schemeClr val="tx1"/>
                </a:solidFill>
              </a:rPr>
              <a:t>Обмен с 1С:Бухгалтерия государственного учреждения 2.0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766548" y="1844824"/>
            <a:ext cx="2976331" cy="2232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0588" y="3141663"/>
            <a:ext cx="4346575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51050" y="260350"/>
            <a:ext cx="5616575" cy="865188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C00000"/>
                </a:solidFill>
              </a:rPr>
              <a:t>Нормативная база</a:t>
            </a:r>
          </a:p>
        </p:txBody>
      </p:sp>
      <p:pic>
        <p:nvPicPr>
          <p:cNvPr id="45059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33337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Box 4"/>
          <p:cNvSpPr txBox="1">
            <a:spLocks noChangeArrowheads="1"/>
          </p:cNvSpPr>
          <p:nvPr/>
        </p:nvSpPr>
        <p:spPr bwMode="auto">
          <a:xfrm>
            <a:off x="323850" y="1700213"/>
            <a:ext cx="51847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Tx/>
              <a:buChar char="•"/>
            </a:pPr>
            <a:r>
              <a:rPr lang="ru-RU" altLang="ru-RU" sz="2200" b="0">
                <a:solidFill>
                  <a:schemeClr val="tx1"/>
                </a:solidFill>
              </a:rPr>
              <a:t>Ведение базы нормативных документов в разрезе:</a:t>
            </a:r>
          </a:p>
          <a:p>
            <a:pPr marL="742950" lvl="1" indent="-285750">
              <a:buFontTx/>
              <a:buChar char="•"/>
            </a:pPr>
            <a:r>
              <a:rPr lang="ru-RU" altLang="ru-RU" b="0">
                <a:solidFill>
                  <a:schemeClr val="tx1"/>
                </a:solidFill>
              </a:rPr>
              <a:t>Органов управления</a:t>
            </a:r>
          </a:p>
          <a:p>
            <a:pPr marL="742950" lvl="1" indent="-285750">
              <a:buFontTx/>
              <a:buChar char="•"/>
            </a:pPr>
            <a:r>
              <a:rPr lang="ru-RU" altLang="ru-RU" b="0">
                <a:solidFill>
                  <a:schemeClr val="tx1"/>
                </a:solidFill>
              </a:rPr>
              <a:t>Видов документов</a:t>
            </a:r>
          </a:p>
          <a:p>
            <a:pPr marL="742950" lvl="1" indent="-285750">
              <a:buFontTx/>
              <a:buChar char="•"/>
            </a:pPr>
            <a:r>
              <a:rPr lang="ru-RU" altLang="ru-RU" b="0">
                <a:solidFill>
                  <a:schemeClr val="tx1"/>
                </a:solidFill>
              </a:rPr>
              <a:t>Собственного классификатора </a:t>
            </a:r>
          </a:p>
          <a:p>
            <a:pPr marL="285750" indent="-285750">
              <a:buFontTx/>
              <a:buChar char="•"/>
            </a:pPr>
            <a:r>
              <a:rPr lang="ru-RU" altLang="ru-RU" sz="2200" b="0">
                <a:solidFill>
                  <a:schemeClr val="tx1"/>
                </a:solidFill>
              </a:rPr>
              <a:t>Возможность хранения файлов любого формата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19250" y="115888"/>
            <a:ext cx="6410325" cy="1081087"/>
          </a:xfrm>
        </p:spPr>
        <p:txBody>
          <a:bodyPr/>
          <a:lstStyle/>
          <a:p>
            <a:r>
              <a:rPr lang="ru-RU" altLang="ru-RU" sz="3200" smtClean="0">
                <a:solidFill>
                  <a:schemeClr val="tx2"/>
                </a:solidFill>
              </a:rPr>
              <a:t>Профессиональное обучение</a:t>
            </a:r>
          </a:p>
        </p:txBody>
      </p:sp>
      <p:sp>
        <p:nvSpPr>
          <p:cNvPr id="47106" name="Объект 2"/>
          <p:cNvSpPr>
            <a:spLocks noGrp="1"/>
          </p:cNvSpPr>
          <p:nvPr>
            <p:ph idx="4294967295"/>
          </p:nvPr>
        </p:nvSpPr>
        <p:spPr>
          <a:xfrm>
            <a:off x="633413" y="1960563"/>
            <a:ext cx="4810125" cy="2908300"/>
          </a:xfrm>
        </p:spPr>
        <p:txBody>
          <a:bodyPr/>
          <a:lstStyle/>
          <a:p>
            <a:r>
              <a:rPr lang="ru-RU" altLang="ru-RU" smtClean="0"/>
              <a:t>Планирование программ профессионального обучения</a:t>
            </a:r>
          </a:p>
          <a:p>
            <a:r>
              <a:rPr lang="ru-RU" altLang="ru-RU" smtClean="0"/>
              <a:t>Ценообразование </a:t>
            </a:r>
          </a:p>
          <a:p>
            <a:r>
              <a:rPr lang="ru-RU" altLang="ru-RU" smtClean="0"/>
              <a:t>Набор слушателей на курсы профессионального обучения и контроль расчетов за обучение</a:t>
            </a:r>
          </a:p>
          <a:p>
            <a:r>
              <a:rPr lang="ru-RU" altLang="ru-RU" smtClean="0"/>
              <a:t>Управление движением слушателей</a:t>
            </a:r>
          </a:p>
          <a:p>
            <a:r>
              <a:rPr lang="ru-RU" altLang="ru-RU" smtClean="0"/>
              <a:t>Выпуск и получение свидетельств</a:t>
            </a:r>
          </a:p>
          <a:p>
            <a:endParaRPr lang="ru-RU" altLang="ru-RU" smtClean="0"/>
          </a:p>
        </p:txBody>
      </p:sp>
      <p:pic>
        <p:nvPicPr>
          <p:cNvPr id="4710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2420938"/>
            <a:ext cx="3481387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0050" y="361950"/>
            <a:ext cx="59055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92275" y="115888"/>
            <a:ext cx="5618163" cy="1081087"/>
          </a:xfrm>
        </p:spPr>
        <p:txBody>
          <a:bodyPr/>
          <a:lstStyle/>
          <a:p>
            <a:r>
              <a:rPr lang="ru-RU" altLang="ru-RU" sz="3600" smtClean="0"/>
              <a:t>Канцелярия</a:t>
            </a:r>
          </a:p>
        </p:txBody>
      </p:sp>
      <p:sp>
        <p:nvSpPr>
          <p:cNvPr id="48130" name="Объект 2"/>
          <p:cNvSpPr>
            <a:spLocks noGrp="1"/>
          </p:cNvSpPr>
          <p:nvPr>
            <p:ph idx="4294967295"/>
          </p:nvPr>
        </p:nvSpPr>
        <p:spPr>
          <a:xfrm>
            <a:off x="107950" y="1557338"/>
            <a:ext cx="8856663" cy="5040312"/>
          </a:xfrm>
        </p:spPr>
        <p:txBody>
          <a:bodyPr/>
          <a:lstStyle/>
          <a:p>
            <a:r>
              <a:rPr lang="ru-RU" sz="1600" smtClean="0"/>
              <a:t>Подсистема предназначена для организации автоматизации коллективной работы с входящей и исходящей корреспонденцией.</a:t>
            </a:r>
          </a:p>
          <a:p>
            <a:pPr lvl="1"/>
            <a:r>
              <a:rPr lang="ru-RU" sz="1400" smtClean="0"/>
              <a:t>Работа с входящими документами:</a:t>
            </a:r>
          </a:p>
          <a:p>
            <a:pPr lvl="2"/>
            <a:r>
              <a:rPr lang="ru-RU" sz="1200" smtClean="0"/>
              <a:t>1. Регистрация секретарем </a:t>
            </a:r>
          </a:p>
          <a:p>
            <a:pPr lvl="2"/>
            <a:r>
              <a:rPr lang="ru-RU" sz="1200" smtClean="0"/>
              <a:t>2. Ознакомление с документом адресата</a:t>
            </a:r>
          </a:p>
          <a:p>
            <a:pPr lvl="2"/>
            <a:r>
              <a:rPr lang="ru-RU" sz="1200" smtClean="0"/>
              <a:t>3. Наложение резолюций и назначение исполнителей (в том числе просто расширение числа ознакомленных)</a:t>
            </a:r>
          </a:p>
          <a:p>
            <a:pPr lvl="2"/>
            <a:r>
              <a:rPr lang="ru-RU" sz="1200" smtClean="0"/>
              <a:t>4. Исполнение поручений</a:t>
            </a:r>
          </a:p>
          <a:p>
            <a:pPr lvl="2"/>
            <a:r>
              <a:rPr lang="ru-RU" sz="1200" smtClean="0"/>
              <a:t>5. Контроль исполнения</a:t>
            </a:r>
          </a:p>
          <a:p>
            <a:pPr lvl="1"/>
            <a:r>
              <a:rPr lang="ru-RU" sz="1400" smtClean="0"/>
              <a:t>Работа с исходящими документами:</a:t>
            </a:r>
          </a:p>
          <a:p>
            <a:pPr lvl="2"/>
            <a:r>
              <a:rPr lang="ru-RU" sz="1200" smtClean="0"/>
              <a:t>1. Создание проекта документа</a:t>
            </a:r>
          </a:p>
          <a:p>
            <a:pPr lvl="2"/>
            <a:r>
              <a:rPr lang="ru-RU" sz="1200" smtClean="0"/>
              <a:t>2. Согласование</a:t>
            </a:r>
          </a:p>
          <a:p>
            <a:pPr lvl="2"/>
            <a:r>
              <a:rPr lang="ru-RU" sz="1200" smtClean="0"/>
              <a:t>3. Утверждение</a:t>
            </a:r>
          </a:p>
          <a:p>
            <a:pPr lvl="2"/>
            <a:r>
              <a:rPr lang="ru-RU" sz="1200" smtClean="0"/>
              <a:t>4. Регистрация</a:t>
            </a:r>
          </a:p>
          <a:p>
            <a:pPr lvl="2"/>
            <a:r>
              <a:rPr lang="ru-RU" sz="1200" smtClean="0"/>
              <a:t>5. Отправка</a:t>
            </a:r>
          </a:p>
          <a:p>
            <a:pPr>
              <a:buFontTx/>
              <a:buNone/>
            </a:pPr>
            <a:endParaRPr lang="ru-RU" sz="1600" smtClean="0"/>
          </a:p>
        </p:txBody>
      </p:sp>
      <p:sp>
        <p:nvSpPr>
          <p:cNvPr id="48131" name="Номер слайда 3"/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C7DE229-2E32-412D-8FC5-AA3DD2AFF0A2}" type="slidenum">
              <a:rPr lang="ru-RU" altLang="ru-RU" sz="1300">
                <a:solidFill>
                  <a:srgbClr val="292929"/>
                </a:solidFill>
              </a:rPr>
              <a:pPr algn="r"/>
              <a:t>27</a:t>
            </a:fld>
            <a:endParaRPr lang="ru-RU" altLang="ru-RU" sz="1300">
              <a:solidFill>
                <a:srgbClr val="292929"/>
              </a:solidFill>
            </a:endParaRPr>
          </a:p>
        </p:txBody>
      </p:sp>
      <p:pic>
        <p:nvPicPr>
          <p:cNvPr id="18434" name="Picture 2" descr="C:\Users\igor.ONLINE\AppData\Local\Microsoft\Windows\Temporary Internet Files\Content.IE5\GV0SKAOP\MP90044866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770291" y="3717032"/>
            <a:ext cx="1930992" cy="290161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/>
          </a:extLst>
        </p:spPr>
      </p:pic>
      <p:pic>
        <p:nvPicPr>
          <p:cNvPr id="48133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9063" y="404813"/>
            <a:ext cx="5048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63713" y="176213"/>
            <a:ext cx="5616575" cy="1081087"/>
          </a:xfrm>
        </p:spPr>
        <p:txBody>
          <a:bodyPr/>
          <a:lstStyle/>
          <a:p>
            <a:r>
              <a:rPr lang="ru-RU" altLang="ru-RU" sz="3600" smtClean="0"/>
              <a:t>Медицинский кабинет</a:t>
            </a:r>
          </a:p>
        </p:txBody>
      </p:sp>
      <p:sp>
        <p:nvSpPr>
          <p:cNvPr id="49154" name="Объект 2"/>
          <p:cNvSpPr>
            <a:spLocks noGrp="1"/>
          </p:cNvSpPr>
          <p:nvPr>
            <p:ph idx="4294967295"/>
          </p:nvPr>
        </p:nvSpPr>
        <p:spPr>
          <a:xfrm>
            <a:off x="215900" y="1960563"/>
            <a:ext cx="8431213" cy="868362"/>
          </a:xfrm>
        </p:spPr>
        <p:txBody>
          <a:bodyPr/>
          <a:lstStyle/>
          <a:p>
            <a:r>
              <a:rPr lang="ru-RU" altLang="ru-RU" smtClean="0"/>
              <a:t>Учет информации о здоровье (ГИС «Контингент»)</a:t>
            </a:r>
          </a:p>
          <a:p>
            <a:r>
              <a:rPr lang="ru-RU" altLang="ru-RU" smtClean="0"/>
              <a:t>Учет прохождения медосмотров</a:t>
            </a:r>
          </a:p>
        </p:txBody>
      </p:sp>
      <p:pic>
        <p:nvPicPr>
          <p:cNvPr id="4915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7988" y="436563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0463" y="3109913"/>
            <a:ext cx="4068762" cy="31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79613" y="115888"/>
            <a:ext cx="5618162" cy="1081087"/>
          </a:xfrm>
        </p:spPr>
        <p:txBody>
          <a:bodyPr/>
          <a:lstStyle/>
          <a:p>
            <a:r>
              <a:rPr lang="ru-RU" altLang="ru-RU" sz="3600" smtClean="0"/>
              <a:t>АХО</a:t>
            </a:r>
          </a:p>
        </p:txBody>
      </p:sp>
      <p:sp>
        <p:nvSpPr>
          <p:cNvPr id="50178" name="Объект 2"/>
          <p:cNvSpPr>
            <a:spLocks noGrp="1"/>
          </p:cNvSpPr>
          <p:nvPr>
            <p:ph idx="4294967295"/>
          </p:nvPr>
        </p:nvSpPr>
        <p:spPr>
          <a:xfrm>
            <a:off x="107950" y="1484313"/>
            <a:ext cx="6624638" cy="5257800"/>
          </a:xfrm>
        </p:spPr>
        <p:txBody>
          <a:bodyPr/>
          <a:lstStyle/>
          <a:p>
            <a:r>
              <a:rPr lang="ru-RU" altLang="ru-RU" smtClean="0"/>
              <a:t>Планирование и учет работы административно-хозяйственного отдела:</a:t>
            </a:r>
          </a:p>
          <a:p>
            <a:pPr lvl="1"/>
            <a:r>
              <a:rPr lang="ru-RU" altLang="ru-RU" smtClean="0"/>
              <a:t>Регламенты</a:t>
            </a:r>
          </a:p>
          <a:p>
            <a:pPr lvl="1"/>
            <a:r>
              <a:rPr lang="ru-RU" altLang="ru-RU" smtClean="0"/>
              <a:t>Планы</a:t>
            </a:r>
          </a:p>
          <a:p>
            <a:r>
              <a:rPr lang="ru-RU" altLang="ru-RU" smtClean="0"/>
              <a:t>Заявки от сотрудников</a:t>
            </a:r>
          </a:p>
          <a:p>
            <a:r>
              <a:rPr lang="ru-RU" altLang="ru-RU" smtClean="0"/>
              <a:t>Задания сотрудникам</a:t>
            </a:r>
          </a:p>
          <a:p>
            <a:r>
              <a:rPr lang="ru-RU" altLang="ru-RU" smtClean="0"/>
              <a:t>Контроль исполнения</a:t>
            </a:r>
          </a:p>
        </p:txBody>
      </p:sp>
      <p:pic>
        <p:nvPicPr>
          <p:cNvPr id="5017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439738"/>
            <a:ext cx="4349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5488" y="2997200"/>
            <a:ext cx="4252912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Новая документация</a:t>
            </a: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395288" y="1700213"/>
            <a:ext cx="5245100" cy="3743325"/>
          </a:xfrm>
        </p:spPr>
        <p:txBody>
          <a:bodyPr/>
          <a:lstStyle/>
          <a:p>
            <a:r>
              <a:rPr lang="ru-RU" sz="2100" smtClean="0"/>
              <a:t>Сильно устарела:</a:t>
            </a:r>
          </a:p>
          <a:p>
            <a:pPr lvl="1"/>
            <a:r>
              <a:rPr lang="ru-RU" smtClean="0"/>
              <a:t>Новая функциональность</a:t>
            </a:r>
          </a:p>
          <a:p>
            <a:pPr lvl="1"/>
            <a:r>
              <a:rPr lang="ru-RU" smtClean="0"/>
              <a:t>Серьёзные изменения в старых функциях (например, появление «Программ СПО» в разделе «Приемная комиссия»)</a:t>
            </a:r>
          </a:p>
          <a:p>
            <a:r>
              <a:rPr lang="ru-RU" sz="2100" smtClean="0"/>
              <a:t>Большие изменения новой редакции:</a:t>
            </a:r>
          </a:p>
          <a:p>
            <a:pPr lvl="1"/>
            <a:r>
              <a:rPr lang="ru-RU" smtClean="0"/>
              <a:t>Состав разделов</a:t>
            </a:r>
          </a:p>
          <a:p>
            <a:pPr lvl="1"/>
            <a:r>
              <a:rPr lang="ru-RU" smtClean="0"/>
              <a:t>Изменения в ролевой системе</a:t>
            </a:r>
          </a:p>
          <a:p>
            <a:pPr lvl="1"/>
            <a:r>
              <a:rPr lang="ru-RU" smtClean="0"/>
              <a:t>Интерфейс</a:t>
            </a:r>
            <a:endParaRPr lang="en-US" smtClean="0"/>
          </a:p>
          <a:p>
            <a:pPr lvl="1"/>
            <a:r>
              <a:rPr lang="ru-RU" b="1" smtClean="0">
                <a:solidFill>
                  <a:srgbClr val="FF0000"/>
                </a:solidFill>
              </a:rPr>
              <a:t>Электронная версия руководства</a:t>
            </a:r>
          </a:p>
        </p:txBody>
      </p:sp>
      <p:pic>
        <p:nvPicPr>
          <p:cNvPr id="22531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2924175"/>
            <a:ext cx="2801938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79613" y="160338"/>
            <a:ext cx="5618162" cy="1081087"/>
          </a:xfrm>
        </p:spPr>
        <p:txBody>
          <a:bodyPr/>
          <a:lstStyle/>
          <a:p>
            <a:r>
              <a:rPr lang="ru-RU" altLang="ru-RU" sz="3600" smtClean="0"/>
              <a:t>Главное</a:t>
            </a:r>
          </a:p>
        </p:txBody>
      </p:sp>
      <p:sp>
        <p:nvSpPr>
          <p:cNvPr id="51202" name="Объект 2"/>
          <p:cNvSpPr>
            <a:spLocks noGrp="1"/>
          </p:cNvSpPr>
          <p:nvPr>
            <p:ph idx="4294967295"/>
          </p:nvPr>
        </p:nvSpPr>
        <p:spPr>
          <a:xfrm>
            <a:off x="11113" y="1341438"/>
            <a:ext cx="8928100" cy="5256212"/>
          </a:xfrm>
        </p:spPr>
        <p:txBody>
          <a:bodyPr/>
          <a:lstStyle/>
          <a:p>
            <a:r>
              <a:rPr lang="ru-RU" altLang="ru-RU" smtClean="0"/>
              <a:t>Панель для всех сотрудников:</a:t>
            </a:r>
          </a:p>
          <a:p>
            <a:pPr lvl="1"/>
            <a:r>
              <a:rPr lang="ru-RU" altLang="ru-RU" smtClean="0"/>
              <a:t>Студенты</a:t>
            </a:r>
          </a:p>
          <a:p>
            <a:pPr lvl="1"/>
            <a:r>
              <a:rPr lang="ru-RU" altLang="ru-RU" smtClean="0"/>
              <a:t>Взаимодействия</a:t>
            </a:r>
          </a:p>
          <a:p>
            <a:pPr lvl="1"/>
            <a:r>
              <a:rPr lang="ru-RU" altLang="ru-RU" smtClean="0"/>
              <a:t>Приказы</a:t>
            </a:r>
          </a:p>
          <a:p>
            <a:pPr lvl="1"/>
            <a:r>
              <a:rPr lang="ru-RU" altLang="ru-RU" smtClean="0"/>
              <a:t>Служебные записки</a:t>
            </a:r>
          </a:p>
          <a:p>
            <a:pPr lvl="1"/>
            <a:r>
              <a:rPr lang="ru-RU" altLang="ru-RU" smtClean="0"/>
              <a:t>Нормативные документы</a:t>
            </a:r>
          </a:p>
          <a:p>
            <a:pPr lvl="1"/>
            <a:r>
              <a:rPr lang="ru-RU" altLang="ru-RU" smtClean="0"/>
              <a:t>Мои планы работ</a:t>
            </a:r>
          </a:p>
          <a:p>
            <a:pPr lvl="1"/>
            <a:r>
              <a:rPr lang="ru-RU" altLang="ru-RU" smtClean="0"/>
              <a:t>Мои выполнения работ</a:t>
            </a:r>
          </a:p>
          <a:p>
            <a:pPr lvl="1"/>
            <a:r>
              <a:rPr lang="ru-RU" altLang="ru-RU" smtClean="0"/>
              <a:t>Мои заявки в АХО</a:t>
            </a:r>
          </a:p>
          <a:p>
            <a:pPr lvl="1"/>
            <a:r>
              <a:rPr lang="ru-RU" altLang="ru-RU" smtClean="0"/>
              <a:t>Планирование педсоветов</a:t>
            </a:r>
          </a:p>
          <a:p>
            <a:pPr lvl="1"/>
            <a:r>
              <a:rPr lang="ru-RU" altLang="ru-RU" smtClean="0"/>
              <a:t>Заседания педсоветов</a:t>
            </a:r>
          </a:p>
        </p:txBody>
      </p:sp>
      <p:pic>
        <p:nvPicPr>
          <p:cNvPr id="5120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7938" y="476250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8125" y="1844675"/>
            <a:ext cx="4891088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79613" y="46038"/>
            <a:ext cx="5618162" cy="1081087"/>
          </a:xfrm>
        </p:spPr>
        <p:txBody>
          <a:bodyPr/>
          <a:lstStyle/>
          <a:p>
            <a:pPr eaLnBrk="1" hangingPunct="1"/>
            <a:r>
              <a:rPr lang="ru-RU" altLang="ru-RU" sz="3600" smtClean="0"/>
              <a:t>ИНТЕГРАЦИЯ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6615093" y="3410322"/>
          <a:ext cx="2006719" cy="1380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2227" name="TextBox 4"/>
          <p:cNvSpPr txBox="1">
            <a:spLocks noChangeArrowheads="1"/>
          </p:cNvSpPr>
          <p:nvPr/>
        </p:nvSpPr>
        <p:spPr bwMode="auto">
          <a:xfrm>
            <a:off x="0" y="1406525"/>
            <a:ext cx="7092950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Tx/>
              <a:buChar char="•"/>
            </a:pPr>
            <a:r>
              <a:rPr lang="ru-RU" altLang="ru-RU" sz="1500" b="0">
                <a:solidFill>
                  <a:schemeClr val="tx1"/>
                </a:solidFill>
              </a:rPr>
              <a:t>Импорт кадровой информации из «1С: Зарплата и управление персоналом» (применяется для хозрасчетных организаций), «1С: Зарплата и кадры бюджетного учреждения» и «1С: Зарплата и кадры образовательного учреждения»</a:t>
            </a:r>
          </a:p>
          <a:p>
            <a:pPr marL="285750" indent="-285750">
              <a:buFontTx/>
              <a:buChar char="•"/>
            </a:pPr>
            <a:r>
              <a:rPr lang="ru-RU" altLang="ru-RU" sz="1500" b="0">
                <a:solidFill>
                  <a:schemeClr val="tx1"/>
                </a:solidFill>
              </a:rPr>
              <a:t>Обмен в части расчетов со студентами с «1С:Бухгалтерия государственного учреждения 2.0.» </a:t>
            </a:r>
          </a:p>
          <a:p>
            <a:pPr marL="285750" indent="-285750">
              <a:buFontTx/>
              <a:buChar char="•"/>
            </a:pPr>
            <a:r>
              <a:rPr lang="ru-RU" altLang="ru-RU" sz="1500" b="0">
                <a:solidFill>
                  <a:schemeClr val="tx1"/>
                </a:solidFill>
              </a:rPr>
              <a:t>Загрузка РУП из </a:t>
            </a:r>
            <a:r>
              <a:rPr lang="en-US" altLang="ru-RU" sz="1500" b="0">
                <a:solidFill>
                  <a:schemeClr val="tx1"/>
                </a:solidFill>
              </a:rPr>
              <a:t>UpSpoGosInsp</a:t>
            </a:r>
          </a:p>
          <a:p>
            <a:pPr marL="285750" indent="-285750">
              <a:buFontTx/>
              <a:buChar char="•"/>
            </a:pPr>
            <a:r>
              <a:rPr lang="ru-RU" altLang="ru-RU" sz="1500" b="0">
                <a:solidFill>
                  <a:schemeClr val="tx1"/>
                </a:solidFill>
              </a:rPr>
              <a:t>Выгрузка информации в «1С:Библиотеку» о студентах, РУП (для расчета книгообеспеченности)</a:t>
            </a:r>
          </a:p>
          <a:p>
            <a:pPr marL="285750" indent="-285750">
              <a:buFontTx/>
              <a:buChar char="•"/>
            </a:pPr>
            <a:r>
              <a:rPr lang="ru-RU" altLang="ru-RU" sz="1500" b="0">
                <a:solidFill>
                  <a:schemeClr val="tx1"/>
                </a:solidFill>
              </a:rPr>
              <a:t>Выгрузка в «1С:Образовательную организацию»</a:t>
            </a:r>
          </a:p>
          <a:p>
            <a:pPr marL="285750" indent="-285750">
              <a:buFontTx/>
              <a:buChar char="•"/>
            </a:pPr>
            <a:r>
              <a:rPr lang="ru-RU" altLang="ru-RU" sz="1500" b="0">
                <a:solidFill>
                  <a:schemeClr val="tx1"/>
                </a:solidFill>
              </a:rPr>
              <a:t>Выгрузка расписания, информации о посещаемости и успеваемости студентов, ходе приемной кампании на Сайт колледжа</a:t>
            </a:r>
          </a:p>
          <a:p>
            <a:pPr marL="285750" indent="-285750">
              <a:buFontTx/>
              <a:buChar char="•"/>
            </a:pPr>
            <a:r>
              <a:rPr lang="ru-RU" altLang="ru-RU" sz="1500" b="0">
                <a:solidFill>
                  <a:schemeClr val="tx1"/>
                </a:solidFill>
              </a:rPr>
              <a:t>Веб-сервисы электронного журнала и подачи заявлений абитуриентом</a:t>
            </a:r>
          </a:p>
          <a:p>
            <a:pPr marL="285750" indent="-285750">
              <a:buFontTx/>
              <a:buChar char="•"/>
            </a:pPr>
            <a:r>
              <a:rPr lang="ru-RU" altLang="ru-RU" sz="1500" b="0">
                <a:solidFill>
                  <a:schemeClr val="tx1"/>
                </a:solidFill>
              </a:rPr>
              <a:t>Интеграция с ФИС:</a:t>
            </a:r>
          </a:p>
          <a:p>
            <a:pPr marL="742950" lvl="1" indent="-285750">
              <a:buFontTx/>
              <a:buChar char="•"/>
            </a:pPr>
            <a:r>
              <a:rPr lang="ru-RU" altLang="ru-RU" sz="1200" b="0">
                <a:solidFill>
                  <a:schemeClr val="tx1"/>
                </a:solidFill>
              </a:rPr>
              <a:t>ГИА и приема</a:t>
            </a:r>
          </a:p>
          <a:p>
            <a:pPr marL="742950" lvl="1" indent="-285750">
              <a:buFontTx/>
              <a:buChar char="•"/>
            </a:pPr>
            <a:r>
              <a:rPr lang="ru-RU" altLang="ru-RU" sz="1200" b="0">
                <a:solidFill>
                  <a:schemeClr val="tx1"/>
                </a:solidFill>
              </a:rPr>
              <a:t>Контингент</a:t>
            </a:r>
          </a:p>
          <a:p>
            <a:pPr marL="742950" lvl="1" indent="-285750">
              <a:buFontTx/>
              <a:buChar char="•"/>
            </a:pPr>
            <a:r>
              <a:rPr lang="ru-RU" altLang="ru-RU" sz="1200" b="0">
                <a:solidFill>
                  <a:schemeClr val="tx1"/>
                </a:solidFill>
              </a:rPr>
              <a:t>ФРДО</a:t>
            </a:r>
          </a:p>
          <a:p>
            <a:pPr marL="285750" indent="-285750">
              <a:buFontTx/>
              <a:buChar char="•"/>
            </a:pPr>
            <a:r>
              <a:rPr lang="ru-RU" altLang="ru-RU" sz="1500" b="0">
                <a:solidFill>
                  <a:schemeClr val="tx1"/>
                </a:solidFill>
              </a:rPr>
              <a:t>Универсальная интеграция с Системами Контроля Управления Доступом (СКУД)</a:t>
            </a:r>
          </a:p>
          <a:p>
            <a:pPr marL="285750" indent="-285750">
              <a:buFontTx/>
              <a:buChar char="•"/>
            </a:pPr>
            <a:r>
              <a:rPr lang="ru-RU" altLang="ru-RU" sz="1500" b="0">
                <a:solidFill>
                  <a:schemeClr val="tx1"/>
                </a:solidFill>
              </a:rPr>
              <a:t>Информационный киоск</a:t>
            </a:r>
          </a:p>
          <a:p>
            <a:pPr marL="285750" indent="-285750">
              <a:buFontTx/>
              <a:buChar char="•"/>
            </a:pPr>
            <a:r>
              <a:rPr lang="ru-RU" altLang="ru-RU" sz="1500" b="0">
                <a:solidFill>
                  <a:schemeClr val="tx1"/>
                </a:solidFill>
              </a:rPr>
              <a:t>Информационная открытость (выгрузка на сайт)</a:t>
            </a:r>
          </a:p>
        </p:txBody>
      </p:sp>
      <p:pic>
        <p:nvPicPr>
          <p:cNvPr id="52228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85113" y="369888"/>
            <a:ext cx="4318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Картинки по запросу Актуализация сведений"/>
          <p:cNvPicPr>
            <a:picLocks noChangeAspect="1" noChangeArrowheads="1"/>
          </p:cNvPicPr>
          <p:nvPr/>
        </p:nvPicPr>
        <p:blipFill>
          <a:blip r:embed="rId8"/>
          <a:srcRect b="30298"/>
          <a:stretch>
            <a:fillRect/>
          </a:stretch>
        </p:blipFill>
        <p:spPr bwMode="auto">
          <a:xfrm>
            <a:off x="6540644" y="2136941"/>
            <a:ext cx="2687447" cy="159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35150" y="260350"/>
            <a:ext cx="6337300" cy="936625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C00000"/>
                </a:solidFill>
              </a:rPr>
              <a:t>Информационный киоск</a:t>
            </a:r>
          </a:p>
        </p:txBody>
      </p:sp>
      <p:pic>
        <p:nvPicPr>
          <p:cNvPr id="10" name="Рисунок 1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508104" y="1658655"/>
            <a:ext cx="3775329" cy="4947928"/>
          </a:xfrm>
          <a:prstGeom prst="rect">
            <a:avLst/>
          </a:prstGeom>
          <a:noFill/>
          <a:ln>
            <a:noFill/>
          </a:ln>
          <a:effectLst>
            <a:softEdge rad="5334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53251" name="TextBox 1"/>
          <p:cNvSpPr txBox="1">
            <a:spLocks noChangeArrowheads="1"/>
          </p:cNvSpPr>
          <p:nvPr/>
        </p:nvSpPr>
        <p:spPr bwMode="auto">
          <a:xfrm>
            <a:off x="258763" y="1412875"/>
            <a:ext cx="6042025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Tx/>
              <a:buChar char="•"/>
            </a:pPr>
            <a:r>
              <a:rPr lang="ru-RU" altLang="ru-RU" sz="2200" b="0">
                <a:solidFill>
                  <a:schemeClr val="tx1"/>
                </a:solidFill>
              </a:rPr>
              <a:t>В образовательной организации с помощью информационных киосков можно организовать доступ студентов и сотрудников к различной информации.</a:t>
            </a:r>
          </a:p>
          <a:p>
            <a:pPr marL="285750" indent="-285750">
              <a:buFontTx/>
              <a:buChar char="•"/>
            </a:pPr>
            <a:r>
              <a:rPr lang="ru-RU" altLang="ru-RU" sz="2200" b="0">
                <a:solidFill>
                  <a:schemeClr val="tx1"/>
                </a:solidFill>
              </a:rPr>
              <a:t>Обработка «Информационный киоск» программного продукта «1С:Колледж ПРОФ» позволяет организовать доступ студентов к:</a:t>
            </a:r>
          </a:p>
          <a:p>
            <a:pPr marL="742950" lvl="1" indent="-285750">
              <a:buFontTx/>
              <a:buChar char="•"/>
            </a:pPr>
            <a:r>
              <a:rPr lang="ru-RU" altLang="ru-RU" b="0">
                <a:solidFill>
                  <a:schemeClr val="tx1"/>
                </a:solidFill>
              </a:rPr>
              <a:t>расписанию;</a:t>
            </a:r>
          </a:p>
          <a:p>
            <a:pPr marL="742950" lvl="1" indent="-285750">
              <a:buFontTx/>
              <a:buChar char="•"/>
            </a:pPr>
            <a:r>
              <a:rPr lang="ru-RU" altLang="ru-RU" b="0">
                <a:solidFill>
                  <a:schemeClr val="tx1"/>
                </a:solidFill>
              </a:rPr>
              <a:t>успеваемости;</a:t>
            </a:r>
          </a:p>
          <a:p>
            <a:pPr marL="742950" lvl="1" indent="-285750">
              <a:buFontTx/>
              <a:buChar char="•"/>
            </a:pPr>
            <a:r>
              <a:rPr lang="ru-RU" altLang="ru-RU" b="0">
                <a:solidFill>
                  <a:schemeClr val="tx1"/>
                </a:solidFill>
              </a:rPr>
              <a:t>посещаемости;</a:t>
            </a:r>
          </a:p>
          <a:p>
            <a:pPr marL="742950" lvl="1" indent="-285750">
              <a:buFontTx/>
              <a:buChar char="•"/>
            </a:pPr>
            <a:r>
              <a:rPr lang="ru-RU" altLang="ru-RU" b="0">
                <a:solidFill>
                  <a:schemeClr val="tx1"/>
                </a:solidFill>
              </a:rPr>
              <a:t>рейтингам.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35150" y="260350"/>
            <a:ext cx="5721350" cy="779463"/>
          </a:xfrm>
        </p:spPr>
        <p:txBody>
          <a:bodyPr/>
          <a:lstStyle/>
          <a:p>
            <a:r>
              <a:rPr lang="ru-RU" altLang="ru-RU" sz="3600" smtClean="0"/>
              <a:t>Интеграция со СКУД</a:t>
            </a:r>
          </a:p>
        </p:txBody>
      </p:sp>
      <p:sp>
        <p:nvSpPr>
          <p:cNvPr id="54274" name="TextBox 1"/>
          <p:cNvSpPr txBox="1">
            <a:spLocks noChangeArrowheads="1"/>
          </p:cNvSpPr>
          <p:nvPr/>
        </p:nvSpPr>
        <p:spPr bwMode="auto">
          <a:xfrm>
            <a:off x="395288" y="1700213"/>
            <a:ext cx="532923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Tx/>
              <a:buChar char="•"/>
            </a:pPr>
            <a:r>
              <a:rPr lang="ru-RU" altLang="ru-RU" sz="2200" b="0">
                <a:solidFill>
                  <a:schemeClr val="tx1"/>
                </a:solidFill>
              </a:rPr>
              <a:t>Универсальный механизм интеграции с Системами Контроля Управления Доступом (СКУД) различных производителей</a:t>
            </a:r>
          </a:p>
          <a:p>
            <a:pPr marL="285750" indent="-285750">
              <a:buFontTx/>
              <a:buChar char="•"/>
            </a:pPr>
            <a:r>
              <a:rPr lang="ru-RU" altLang="ru-RU" sz="2200" b="0">
                <a:solidFill>
                  <a:schemeClr val="tx1"/>
                </a:solidFill>
              </a:rPr>
              <a:t>Загрузка из СКУД сведений о времени входа и выхода сотрудников и студентов</a:t>
            </a:r>
          </a:p>
          <a:p>
            <a:pPr marL="285750" indent="-285750">
              <a:buFontTx/>
              <a:buChar char="•"/>
            </a:pPr>
            <a:r>
              <a:rPr lang="ru-RU" altLang="ru-RU" sz="2200" b="0">
                <a:solidFill>
                  <a:schemeClr val="tx1"/>
                </a:solidFill>
              </a:rPr>
              <a:t>Анализ опозданий и пропусков занятий студентами на основе данных из СКУД и данных расписания</a:t>
            </a:r>
          </a:p>
        </p:txBody>
      </p:sp>
      <p:pic>
        <p:nvPicPr>
          <p:cNvPr id="54275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2133600"/>
            <a:ext cx="35242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35150" y="260350"/>
            <a:ext cx="5721350" cy="779463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C00000"/>
                </a:solidFill>
              </a:rPr>
              <a:t>Управление доступом</a:t>
            </a:r>
          </a:p>
        </p:txBody>
      </p:sp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250825" y="1628775"/>
            <a:ext cx="83534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lvl="1" indent="-285750">
              <a:buFontTx/>
              <a:buChar char="•"/>
            </a:pPr>
            <a:r>
              <a:rPr lang="ru-RU" altLang="ru-RU" sz="1800">
                <a:solidFill>
                  <a:schemeClr val="tx1"/>
                </a:solidFill>
              </a:rPr>
              <a:t>Система прав доступа</a:t>
            </a:r>
            <a:r>
              <a:rPr lang="ru-RU" altLang="ru-RU" sz="1800" b="0">
                <a:solidFill>
                  <a:schemeClr val="tx1"/>
                </a:solidFill>
              </a:rPr>
              <a:t> позволяет описывать наборы прав, соответствующие должностям пользователей или виду деятельности</a:t>
            </a:r>
          </a:p>
          <a:p>
            <a:pPr marL="285750" lvl="1" indent="-285750">
              <a:buFontTx/>
              <a:buChar char="•"/>
            </a:pPr>
            <a:r>
              <a:rPr lang="ru-RU" altLang="ru-RU" sz="1800" b="0">
                <a:solidFill>
                  <a:schemeClr val="tx1"/>
                </a:solidFill>
              </a:rPr>
              <a:t>Для реализации ограничения прав доступа в прикладных решениях предназначены специальные объекты конфигурации – Роли</a:t>
            </a:r>
          </a:p>
          <a:p>
            <a:pPr marL="285750" lvl="1" indent="-285750">
              <a:buFontTx/>
              <a:buChar char="•"/>
            </a:pPr>
            <a:r>
              <a:rPr lang="ru-RU" altLang="ru-RU" sz="1800" b="0">
                <a:solidFill>
                  <a:schemeClr val="tx1"/>
                </a:solidFill>
              </a:rPr>
              <a:t>Виды ролей:</a:t>
            </a:r>
          </a:p>
          <a:p>
            <a:pPr marL="742950" lvl="2" indent="-285750">
              <a:buFontTx/>
              <a:buChar char="•"/>
            </a:pPr>
            <a:r>
              <a:rPr lang="ru-RU" altLang="ru-RU" sz="1800" b="0">
                <a:solidFill>
                  <a:schemeClr val="tx1"/>
                </a:solidFill>
              </a:rPr>
              <a:t>Обязательные</a:t>
            </a:r>
          </a:p>
          <a:p>
            <a:pPr marL="742950" lvl="2" indent="-285750">
              <a:buFontTx/>
              <a:buChar char="•"/>
            </a:pPr>
            <a:r>
              <a:rPr lang="ru-RU" altLang="ru-RU" sz="1800" b="0">
                <a:solidFill>
                  <a:schemeClr val="tx1"/>
                </a:solidFill>
              </a:rPr>
              <a:t>Роли, общие для нескольких подсистем</a:t>
            </a:r>
          </a:p>
          <a:p>
            <a:pPr marL="742950" lvl="2" indent="-285750">
              <a:buFontTx/>
              <a:buChar char="•"/>
            </a:pPr>
            <a:r>
              <a:rPr lang="ru-RU" altLang="ru-RU" sz="1800" b="0">
                <a:solidFill>
                  <a:schemeClr val="tx1"/>
                </a:solidFill>
              </a:rPr>
              <a:t>Функциональные </a:t>
            </a:r>
          </a:p>
          <a:p>
            <a:pPr marL="742950" lvl="2" indent="-285750">
              <a:buFontTx/>
              <a:buChar char="•"/>
            </a:pPr>
            <a:r>
              <a:rPr lang="ru-RU" altLang="ru-RU" sz="1800" b="0">
                <a:solidFill>
                  <a:schemeClr val="tx1"/>
                </a:solidFill>
              </a:rPr>
              <a:t>Специальные</a:t>
            </a:r>
          </a:p>
          <a:p>
            <a:pPr marL="742950" lvl="2" indent="-285750">
              <a:buFontTx/>
              <a:buChar char="•"/>
            </a:pPr>
            <a:r>
              <a:rPr lang="ru-RU" altLang="ru-RU" sz="1800" b="0">
                <a:solidFill>
                  <a:schemeClr val="tx1"/>
                </a:solidFill>
              </a:rPr>
              <a:t>Прикладные</a:t>
            </a:r>
          </a:p>
          <a:p>
            <a:pPr marL="1200150" lvl="3" indent="-285750">
              <a:buFontTx/>
              <a:buChar char="•"/>
            </a:pPr>
            <a:r>
              <a:rPr lang="ru-RU" altLang="ru-RU" sz="1800" b="0">
                <a:solidFill>
                  <a:schemeClr val="tx1"/>
                </a:solidFill>
              </a:rPr>
              <a:t>По разделам</a:t>
            </a:r>
          </a:p>
          <a:p>
            <a:pPr marL="1200150" lvl="3" indent="-285750">
              <a:buFontTx/>
              <a:buChar char="•"/>
            </a:pPr>
            <a:r>
              <a:rPr lang="ru-RU" altLang="ru-RU" sz="1800" b="0">
                <a:solidFill>
                  <a:schemeClr val="tx1"/>
                </a:solidFill>
              </a:rPr>
              <a:t>По должностям</a:t>
            </a:r>
          </a:p>
        </p:txBody>
      </p:sp>
      <p:pic>
        <p:nvPicPr>
          <p:cNvPr id="55299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4292600"/>
            <a:ext cx="21431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35150" y="260350"/>
            <a:ext cx="5721350" cy="779463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C00000"/>
                </a:solidFill>
              </a:rPr>
              <a:t>Удобства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850" y="1557338"/>
            <a:ext cx="8280400" cy="4062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Рабочие столы (различная информация под рукой, анализ динамики изменения показателей):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Директора;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Замов;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Секретаря;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Менеджера </a:t>
            </a:r>
            <a:r>
              <a:rPr lang="ru-RU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проф.обучения</a:t>
            </a:r>
            <a:endParaRPr lang="ru-RU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Досье студента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Встроенный чат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Заметки и напоминания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Рассылки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Служебные записки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Заявки в АХО</a:t>
            </a:r>
          </a:p>
          <a:p>
            <a:pPr eaLnBrk="0" hangingPunct="0">
              <a:defRPr/>
            </a:pPr>
            <a:endParaRPr lang="ru-RU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32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9825" y="3716338"/>
            <a:ext cx="5283200" cy="2859087"/>
          </a:xfrm>
          <a:prstGeom prst="rect">
            <a:avLst/>
          </a:prstGeom>
          <a:noFill/>
          <a:ln w="9525">
            <a:solidFill>
              <a:srgbClr val="C53704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84363" y="188913"/>
            <a:ext cx="6448425" cy="990600"/>
          </a:xfrm>
        </p:spPr>
        <p:txBody>
          <a:bodyPr/>
          <a:lstStyle/>
          <a:p>
            <a:r>
              <a:rPr lang="ru-RU" altLang="ru-RU" sz="2800" smtClean="0"/>
              <a:t>Работа с 1С:Колледж через интернет</a:t>
            </a:r>
          </a:p>
        </p:txBody>
      </p:sp>
      <p:sp>
        <p:nvSpPr>
          <p:cNvPr id="57346" name="Объект 2"/>
          <p:cNvSpPr>
            <a:spLocks noGrp="1"/>
          </p:cNvSpPr>
          <p:nvPr>
            <p:ph idx="4294967295"/>
          </p:nvPr>
        </p:nvSpPr>
        <p:spPr>
          <a:xfrm>
            <a:off x="0" y="1557338"/>
            <a:ext cx="2527300" cy="360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300" smtClean="0"/>
              <a:t>Необходима публикация базы данных с помощью веб-сервера </a:t>
            </a:r>
            <a:r>
              <a:rPr lang="en-US" sz="1300" smtClean="0"/>
              <a:t>MS IIS </a:t>
            </a:r>
            <a:r>
              <a:rPr lang="ru-RU" sz="1300" smtClean="0"/>
              <a:t>или </a:t>
            </a:r>
            <a:r>
              <a:rPr lang="en-US" sz="1300" smtClean="0"/>
              <a:t>Apache</a:t>
            </a:r>
          </a:p>
          <a:p>
            <a:pPr>
              <a:lnSpc>
                <a:spcPct val="80000"/>
              </a:lnSpc>
            </a:pPr>
            <a:r>
              <a:rPr lang="ru-RU" sz="1300" smtClean="0"/>
              <a:t>Веб-клиент поддерживает не все возможности платформы</a:t>
            </a:r>
          </a:p>
          <a:p>
            <a:pPr>
              <a:lnSpc>
                <a:spcPct val="80000"/>
              </a:lnSpc>
            </a:pPr>
            <a:r>
              <a:rPr lang="ru-RU" sz="1300" smtClean="0"/>
              <a:t>Подключение клиентских приложений может выполняться как по протоколу </a:t>
            </a:r>
            <a:r>
              <a:rPr lang="ru-RU" sz="1300" b="1" smtClean="0"/>
              <a:t>http</a:t>
            </a:r>
            <a:r>
              <a:rPr lang="ru-RU" sz="1300" smtClean="0"/>
              <a:t>, так и по протоколу </a:t>
            </a:r>
            <a:r>
              <a:rPr lang="ru-RU" sz="1300" b="1" smtClean="0"/>
              <a:t>https</a:t>
            </a:r>
            <a:r>
              <a:rPr lang="ru-RU" sz="1300" smtClean="0"/>
              <a:t>, поддерживающему шифрование передаваемых данных.</a:t>
            </a:r>
          </a:p>
        </p:txBody>
      </p:sp>
      <p:pic>
        <p:nvPicPr>
          <p:cNvPr id="57347" name="Picture 2" descr="http://v8.1c.ru/overview/000000671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7300" y="2222500"/>
            <a:ext cx="3065463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 descr="http://v8.1c.ru/overview/000000671_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4225" y="2222500"/>
            <a:ext cx="3051175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TextBox 3"/>
          <p:cNvSpPr txBox="1">
            <a:spLocks noChangeArrowheads="1"/>
          </p:cNvSpPr>
          <p:nvPr/>
        </p:nvSpPr>
        <p:spPr bwMode="auto">
          <a:xfrm>
            <a:off x="2892425" y="1803400"/>
            <a:ext cx="3125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1600" b="0">
                <a:solidFill>
                  <a:schemeClr val="tx1"/>
                </a:solidFill>
              </a:rPr>
              <a:t>Клиент-серверный вариант</a:t>
            </a:r>
          </a:p>
        </p:txBody>
      </p:sp>
      <p:sp>
        <p:nvSpPr>
          <p:cNvPr id="57350" name="TextBox 6"/>
          <p:cNvSpPr txBox="1">
            <a:spLocks noChangeArrowheads="1"/>
          </p:cNvSpPr>
          <p:nvPr/>
        </p:nvSpPr>
        <p:spPr bwMode="auto">
          <a:xfrm>
            <a:off x="6100763" y="1787525"/>
            <a:ext cx="2232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1600" b="0">
                <a:solidFill>
                  <a:schemeClr val="tx1"/>
                </a:solidFill>
              </a:rPr>
              <a:t>Файловый вариант</a:t>
            </a:r>
          </a:p>
        </p:txBody>
      </p:sp>
      <p:sp>
        <p:nvSpPr>
          <p:cNvPr id="57351" name="TextBox 4"/>
          <p:cNvSpPr txBox="1">
            <a:spLocks noChangeArrowheads="1"/>
          </p:cNvSpPr>
          <p:nvPr/>
        </p:nvSpPr>
        <p:spPr bwMode="auto">
          <a:xfrm>
            <a:off x="276225" y="5229225"/>
            <a:ext cx="63357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ru-RU" sz="1600" b="0">
                <a:solidFill>
                  <a:schemeClr val="tx1"/>
                </a:solidFill>
              </a:rPr>
              <a:t>Для подачи заявлений Абитуриентом через интернет публикуем базу данных. Ссылку, в которой прописан путь до информационной базы, пользователь «Абитуриент», размещаем на странице вашего сайта.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97929" y="4837129"/>
            <a:ext cx="2262433" cy="1600438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14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продвинутых:</a:t>
            </a:r>
          </a:p>
          <a:p>
            <a:pPr eaLnBrk="0" hangingPunct="0">
              <a:defRPr/>
            </a:pPr>
            <a:r>
              <a:rPr lang="ru-RU" sz="14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конфигурации есть веб-сервис для интеграции с сайтом, на котором организован личный кабинет абитуриента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63713" y="333375"/>
            <a:ext cx="7200900" cy="792163"/>
          </a:xfrm>
        </p:spPr>
        <p:txBody>
          <a:bodyPr/>
          <a:lstStyle/>
          <a:p>
            <a:r>
              <a:rPr lang="ru-RU" altLang="ru-RU" sz="3200" smtClean="0">
                <a:solidFill>
                  <a:srgbClr val="C00000"/>
                </a:solidFill>
              </a:rPr>
              <a:t>Позиционирование</a:t>
            </a:r>
            <a:r>
              <a:rPr lang="en-US" altLang="ru-RU" sz="3200" smtClean="0">
                <a:solidFill>
                  <a:srgbClr val="C00000"/>
                </a:solidFill>
              </a:rPr>
              <a:t> </a:t>
            </a:r>
            <a:r>
              <a:rPr lang="ru-RU" altLang="ru-RU" sz="3200" smtClean="0">
                <a:solidFill>
                  <a:srgbClr val="C00000"/>
                </a:solidFill>
              </a:rPr>
              <a:t>ПРОФ-версии</a:t>
            </a:r>
          </a:p>
        </p:txBody>
      </p:sp>
      <p:sp>
        <p:nvSpPr>
          <p:cNvPr id="58370" name="Объект 2"/>
          <p:cNvSpPr>
            <a:spLocks noGrp="1"/>
          </p:cNvSpPr>
          <p:nvPr>
            <p:ph idx="4294967295"/>
          </p:nvPr>
        </p:nvSpPr>
        <p:spPr>
          <a:xfrm>
            <a:off x="34925" y="1557338"/>
            <a:ext cx="8858250" cy="4679950"/>
          </a:xfrm>
        </p:spPr>
        <p:txBody>
          <a:bodyPr/>
          <a:lstStyle/>
          <a:p>
            <a:r>
              <a:rPr lang="ru-RU" altLang="ru-RU" smtClean="0"/>
              <a:t>ПРОФ – версия для учебных заведений, предъявляющих повышенные требования к автоматизации</a:t>
            </a:r>
          </a:p>
          <a:p>
            <a:r>
              <a:rPr lang="ru-RU" altLang="ru-RU" smtClean="0"/>
              <a:t>Всё что требует законодательство и на наш взгляд доступно и нужно в учебном заведении будет в обычной версии</a:t>
            </a:r>
          </a:p>
          <a:p>
            <a:r>
              <a:rPr lang="ru-RU" altLang="ru-RU" smtClean="0"/>
              <a:t>Расширения функций, мало востребованные функции, «экзотические» варианты использования, интеграция с «железом» и проч. – в «ПРОФ»</a:t>
            </a:r>
          </a:p>
          <a:p>
            <a:r>
              <a:rPr lang="ru-RU" altLang="ru-RU" smtClean="0"/>
              <a:t>Весь функционал обычной версии всегда будет полностью в версии «ПРОФ»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51050" y="30163"/>
            <a:ext cx="5618163" cy="1081087"/>
          </a:xfrm>
        </p:spPr>
        <p:txBody>
          <a:bodyPr/>
          <a:lstStyle/>
          <a:p>
            <a:pPr eaLnBrk="1" hangingPunct="1"/>
            <a:r>
              <a:rPr lang="ru-RU" altLang="ru-RU" sz="3600" smtClean="0"/>
              <a:t>Отличия ПРОФ-версии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4294967295"/>
          </p:nvPr>
        </p:nvGraphicFramePr>
        <p:xfrm>
          <a:off x="179388" y="981075"/>
          <a:ext cx="8783637" cy="5764213"/>
        </p:xfrm>
        <a:graphic>
          <a:graphicData uri="http://schemas.openxmlformats.org/drawingml/2006/table">
            <a:tbl>
              <a:tblPr/>
              <a:tblGrid>
                <a:gridCol w="4932362"/>
                <a:gridCol w="1547813"/>
                <a:gridCol w="2303462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Возможности</a:t>
                      </a: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1С:Колледж</a:t>
                      </a: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1С:Колледж ПРОФ</a:t>
                      </a: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Приемная комиссия, Привлечение абитуриентов</a:t>
                      </a: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●</a:t>
                      </a: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●</a:t>
                      </a: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BCB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Отделения, Успеваемость, Посещаемость, Выпуск</a:t>
                      </a: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●</a:t>
                      </a: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●</a:t>
                      </a: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7E7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Учебная часть, Расписание</a:t>
                      </a: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●</a:t>
                      </a: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●</a:t>
                      </a: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BCB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Рабочие программы</a:t>
                      </a: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5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●</a:t>
                      </a: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7E7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Календарный график</a:t>
                      </a: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5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●</a:t>
                      </a: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BCB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Воспитательная работа</a:t>
                      </a: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●</a:t>
                      </a: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●</a:t>
                      </a: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7E7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Производственное обучение</a:t>
                      </a: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●</a:t>
                      </a: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●</a:t>
                      </a: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BCB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Методическая работа</a:t>
                      </a: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●</a:t>
                      </a: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●</a:t>
                      </a: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7E7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Профессиональное обучение</a:t>
                      </a: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5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●</a:t>
                      </a: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BCB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Кадровый учет</a:t>
                      </a: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●</a:t>
                      </a: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●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5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7E7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Охрана труда</a:t>
                      </a: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5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●</a:t>
                      </a: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BCB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Расчеты со студентами</a:t>
                      </a: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●</a:t>
                      </a: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●</a:t>
                      </a: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7E7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Общежитие, Воспитание в общежитиях</a:t>
                      </a: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5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●</a:t>
                      </a: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BCB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Канцелярия</a:t>
                      </a: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5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●</a:t>
                      </a: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7E7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Медицинский кабинет</a:t>
                      </a: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●</a:t>
                      </a: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●</a:t>
                      </a: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BCB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Электронный журнал</a:t>
                      </a: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5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●</a:t>
                      </a: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7E7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Отправка смс с помощью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gsm-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терминала</a:t>
                      </a: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5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●</a:t>
                      </a: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BCB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Интеграция со СКУД</a:t>
                      </a: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5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●</a:t>
                      </a: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7E7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Информационный киоск</a:t>
                      </a: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5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●</a:t>
                      </a: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B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39975" y="115888"/>
            <a:ext cx="6357938" cy="936625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C00000"/>
                </a:solidFill>
              </a:rPr>
              <a:t>Обновления</a:t>
            </a:r>
          </a:p>
        </p:txBody>
      </p:sp>
      <p:sp>
        <p:nvSpPr>
          <p:cNvPr id="60418" name="Text Box 5"/>
          <p:cNvSpPr txBox="1">
            <a:spLocks noChangeArrowheads="1"/>
          </p:cNvSpPr>
          <p:nvPr/>
        </p:nvSpPr>
        <p:spPr bwMode="auto">
          <a:xfrm>
            <a:off x="107950" y="1341438"/>
            <a:ext cx="9036050" cy="377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800" b="0">
                <a:solidFill>
                  <a:schemeClr val="tx1"/>
                </a:solidFill>
              </a:rPr>
              <a:t>Обновление конфигурации пользователь самостоятельно скачивает с сайта </a:t>
            </a:r>
            <a:r>
              <a:rPr lang="en-US" altLang="ru-RU" sz="1800" b="0">
                <a:solidFill>
                  <a:srgbClr val="0000CC"/>
                </a:solidFill>
                <a:hlinkClick r:id="rId2"/>
              </a:rPr>
              <a:t>www.users.v8.1c.ru</a:t>
            </a:r>
            <a:endParaRPr lang="en-US" altLang="ru-RU" sz="1800" b="0">
              <a:solidFill>
                <a:srgbClr val="0000CC"/>
              </a:solidFill>
            </a:endParaRPr>
          </a:p>
          <a:p>
            <a:pPr>
              <a:spcBef>
                <a:spcPct val="50000"/>
              </a:spcBef>
            </a:pPr>
            <a:r>
              <a:rPr lang="ru-RU" altLang="ru-RU" sz="1800" b="0">
                <a:solidFill>
                  <a:schemeClr val="tx1"/>
                </a:solidFill>
              </a:rPr>
              <a:t>Для доступа к сайту необходимо наличие действующей подписки на диск Информационно-Технологического Сопровождения (ИТС) и сервис ИТС.Отраслевой.</a:t>
            </a:r>
          </a:p>
          <a:p>
            <a:pPr>
              <a:spcBef>
                <a:spcPct val="50000"/>
              </a:spcBef>
            </a:pPr>
            <a:r>
              <a:rPr lang="ru-RU" altLang="ru-RU" sz="1600" b="0">
                <a:solidFill>
                  <a:schemeClr val="tx1"/>
                </a:solidFill>
              </a:rPr>
              <a:t>Посмотреть что такое ИТС можно на </a:t>
            </a:r>
            <a:r>
              <a:rPr lang="ru-RU" altLang="ru-RU" sz="1600" b="0">
                <a:solidFill>
                  <a:schemeClr val="tx1"/>
                </a:solidFill>
                <a:hlinkClick r:id="rId3"/>
              </a:rPr>
              <a:t>http://its.1c.ru/</a:t>
            </a:r>
            <a:r>
              <a:rPr lang="ru-RU" altLang="ru-RU" sz="1600" b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altLang="ru-RU" sz="1600" b="0">
                <a:solidFill>
                  <a:schemeClr val="tx1"/>
                </a:solidFill>
              </a:rPr>
              <a:t>ИТС.Отраслевой: </a:t>
            </a:r>
            <a:r>
              <a:rPr lang="en-US" altLang="ru-RU" sz="1600" b="0">
                <a:solidFill>
                  <a:schemeClr val="tx1"/>
                </a:solidFill>
                <a:hlinkClick r:id="rId4"/>
              </a:rPr>
              <a:t>http://solutions.1c.ru/articles/ITSEnterpriseContainer</a:t>
            </a:r>
            <a:r>
              <a:rPr lang="ru-RU" altLang="ru-RU" sz="1600" b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altLang="ru-RU" sz="1600" b="0">
                <a:solidFill>
                  <a:schemeClr val="tx1"/>
                </a:solidFill>
              </a:rPr>
              <a:t>В комплекте идёт купон на 3 месяца, потом нужно подписаться на платных условиях. Уточнить их лучше у фирмы-партнера, где вы приобретаете программу.</a:t>
            </a:r>
          </a:p>
          <a:p>
            <a:pPr>
              <a:spcBef>
                <a:spcPct val="50000"/>
              </a:spcBef>
            </a:pPr>
            <a:endParaRPr lang="ru-RU" altLang="ru-RU" sz="1800" b="0">
              <a:solidFill>
                <a:schemeClr val="tx1"/>
              </a:solidFill>
            </a:endParaRPr>
          </a:p>
        </p:txBody>
      </p:sp>
      <p:pic>
        <p:nvPicPr>
          <p:cNvPr id="60419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5" y="4724400"/>
            <a:ext cx="8123238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08175" y="0"/>
            <a:ext cx="6840538" cy="11430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C00000"/>
                </a:solidFill>
              </a:rPr>
              <a:t>Какие рабочие места автоматизируются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65875" y="1938112"/>
            <a:ext cx="8589824" cy="3062308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numCol="2"/>
          <a:lstStyle/>
          <a:p>
            <a:pPr marL="342900" indent="-34290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n"/>
              <a:defRPr/>
            </a:pPr>
            <a:r>
              <a:rPr lang="ru-RU" altLang="ru-RU" sz="1300" b="1" dirty="0" smtClean="0">
                <a:solidFill>
                  <a:srgbClr val="5B0917"/>
                </a:solidFill>
              </a:rPr>
              <a:t>Директор 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n"/>
              <a:defRPr/>
            </a:pPr>
            <a:r>
              <a:rPr lang="ru-RU" altLang="ru-RU" sz="1300" b="1" dirty="0" smtClean="0">
                <a:solidFill>
                  <a:srgbClr val="5B0917"/>
                </a:solidFill>
              </a:rPr>
              <a:t>Председатель приемной комиссии 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n"/>
              <a:defRPr/>
            </a:pPr>
            <a:r>
              <a:rPr lang="ru-RU" altLang="ru-RU" sz="1300" b="1" dirty="0" smtClean="0">
                <a:solidFill>
                  <a:srgbClr val="5B0917"/>
                </a:solidFill>
              </a:rPr>
              <a:t>Секретарь приемной комиссии 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n"/>
              <a:defRPr/>
            </a:pPr>
            <a:r>
              <a:rPr lang="ru-RU" altLang="ru-RU" sz="1300" b="1" dirty="0" smtClean="0">
                <a:solidFill>
                  <a:schemeClr val="tx1"/>
                </a:solidFill>
              </a:rPr>
              <a:t>Заведующий  отделением и его секретарь  </a:t>
            </a:r>
            <a:r>
              <a:rPr lang="ru-RU" altLang="ru-RU" sz="1300" b="1" dirty="0" smtClean="0">
                <a:solidFill>
                  <a:srgbClr val="00B0F0"/>
                </a:solidFill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n"/>
              <a:defRPr/>
            </a:pPr>
            <a:r>
              <a:rPr lang="ru-RU" altLang="ru-RU" sz="1300" b="1" dirty="0" smtClean="0">
                <a:solidFill>
                  <a:srgbClr val="5B0917"/>
                </a:solidFill>
              </a:rPr>
              <a:t>Заведующий учебной частью и его секретарь 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n"/>
              <a:defRPr/>
            </a:pPr>
            <a:r>
              <a:rPr lang="ru-RU" altLang="ru-RU" sz="1300" b="1" dirty="0" smtClean="0">
                <a:solidFill>
                  <a:srgbClr val="5B0917"/>
                </a:solidFill>
              </a:rPr>
              <a:t>Методист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n"/>
              <a:defRPr/>
            </a:pPr>
            <a:r>
              <a:rPr lang="ru-RU" altLang="ru-RU" sz="1300" b="1" dirty="0" smtClean="0">
                <a:solidFill>
                  <a:srgbClr val="5B0917"/>
                </a:solidFill>
              </a:rPr>
              <a:t>Заведующий кафедрой (ПЦК, ЦМК)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n"/>
              <a:defRPr/>
            </a:pPr>
            <a:r>
              <a:rPr lang="ru-RU" altLang="ru-RU" sz="1300" b="1" dirty="0" smtClean="0">
                <a:solidFill>
                  <a:srgbClr val="5B0917"/>
                </a:solidFill>
              </a:rPr>
              <a:t>Куратор (мастер) 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n"/>
              <a:defRPr/>
            </a:pPr>
            <a:r>
              <a:rPr lang="ru-RU" altLang="ru-RU" sz="1300" b="1" dirty="0" smtClean="0">
                <a:solidFill>
                  <a:srgbClr val="5B0917"/>
                </a:solidFill>
              </a:rPr>
              <a:t>Зам. директора по воспитательной работе и его секретарь 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n"/>
              <a:defRPr/>
            </a:pPr>
            <a:r>
              <a:rPr lang="ru-RU" altLang="ru-RU" sz="1300" b="1" dirty="0" smtClean="0">
                <a:solidFill>
                  <a:srgbClr val="5B0917"/>
                </a:solidFill>
              </a:rPr>
              <a:t>Специалист отдела кадров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n"/>
              <a:defRPr/>
            </a:pPr>
            <a:r>
              <a:rPr lang="ru-RU" altLang="ru-RU" sz="1300" b="1" dirty="0" smtClean="0">
                <a:solidFill>
                  <a:srgbClr val="5B0917"/>
                </a:solidFill>
              </a:rPr>
              <a:t>Зам. директора по производственному обучению и его секретарь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n"/>
              <a:defRPr/>
            </a:pPr>
            <a:r>
              <a:rPr lang="ru-RU" altLang="ru-RU" sz="1300" b="1" dirty="0" smtClean="0">
                <a:solidFill>
                  <a:srgbClr val="5B0917"/>
                </a:solidFill>
              </a:rPr>
              <a:t>Заместитель директора по методической работе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n"/>
              <a:defRPr/>
            </a:pPr>
            <a:r>
              <a:rPr lang="ru-RU" altLang="ru-RU" sz="1300" b="1" dirty="0" smtClean="0">
                <a:solidFill>
                  <a:srgbClr val="5B0917"/>
                </a:solidFill>
              </a:rPr>
              <a:t>Социальный педагог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n"/>
              <a:defRPr/>
            </a:pPr>
            <a:r>
              <a:rPr lang="ru-RU" altLang="ru-RU" sz="1300" b="1" dirty="0" smtClean="0">
                <a:solidFill>
                  <a:srgbClr val="5B0917"/>
                </a:solidFill>
              </a:rPr>
              <a:t>Председатель стипендиальной комиссии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n"/>
              <a:defRPr/>
            </a:pPr>
            <a:r>
              <a:rPr lang="ru-RU" altLang="ru-RU" sz="1300" b="1" dirty="0" smtClean="0">
                <a:solidFill>
                  <a:srgbClr val="5B0917"/>
                </a:solidFill>
              </a:rPr>
              <a:t>Бухгалтер по расчетам со студентами</a:t>
            </a:r>
            <a:endParaRPr lang="en-US" altLang="ru-RU" sz="1300" b="1" dirty="0" smtClean="0">
              <a:solidFill>
                <a:srgbClr val="5B0917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n"/>
              <a:defRPr/>
            </a:pPr>
            <a:r>
              <a:rPr lang="ru-RU" altLang="ru-RU" sz="1300" b="1" dirty="0" smtClean="0">
                <a:solidFill>
                  <a:srgbClr val="5B0917"/>
                </a:solidFill>
              </a:rPr>
              <a:t>Ответственный за качество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n"/>
              <a:defRPr/>
            </a:pPr>
            <a:r>
              <a:rPr lang="ru-RU" altLang="ru-RU" sz="1300" b="1" dirty="0" smtClean="0">
                <a:solidFill>
                  <a:srgbClr val="5B0917"/>
                </a:solidFill>
              </a:rPr>
              <a:t>Медработник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n"/>
              <a:defRPr/>
            </a:pPr>
            <a:r>
              <a:rPr lang="ru-RU" altLang="ru-RU" sz="1300" b="1" dirty="0" smtClean="0">
                <a:solidFill>
                  <a:srgbClr val="C00000"/>
                </a:solidFill>
              </a:rPr>
              <a:t>Преподаватель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n"/>
              <a:defRPr/>
            </a:pPr>
            <a:r>
              <a:rPr lang="ru-RU" altLang="ru-RU" sz="1300" b="1" dirty="0" smtClean="0">
                <a:solidFill>
                  <a:srgbClr val="C00000"/>
                </a:solidFill>
              </a:rPr>
              <a:t>Комендант общежития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n"/>
              <a:defRPr/>
            </a:pPr>
            <a:r>
              <a:rPr lang="ru-RU" altLang="ru-RU" sz="1300" b="1" dirty="0" err="1" smtClean="0">
                <a:solidFill>
                  <a:srgbClr val="C00000"/>
                </a:solidFill>
              </a:rPr>
              <a:t>Зам.директора</a:t>
            </a:r>
            <a:r>
              <a:rPr lang="ru-RU" altLang="ru-RU" sz="1300" b="1" dirty="0" smtClean="0">
                <a:solidFill>
                  <a:srgbClr val="C00000"/>
                </a:solidFill>
              </a:rPr>
              <a:t> по АХО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n"/>
              <a:defRPr/>
            </a:pPr>
            <a:r>
              <a:rPr lang="ru-RU" altLang="ru-RU" sz="1300" b="1" dirty="0" smtClean="0">
                <a:solidFill>
                  <a:srgbClr val="C00000"/>
                </a:solidFill>
              </a:rPr>
              <a:t>Информационный киоск</a:t>
            </a:r>
            <a:endParaRPr lang="en-US" altLang="ru-RU" sz="1300" b="1" dirty="0" smtClean="0">
              <a:solidFill>
                <a:srgbClr val="C0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n"/>
              <a:defRPr/>
            </a:pPr>
            <a:r>
              <a:rPr lang="ru-RU" altLang="ru-RU" sz="1300" b="1" dirty="0" smtClean="0">
                <a:solidFill>
                  <a:srgbClr val="C00000"/>
                </a:solidFill>
              </a:rPr>
              <a:t>Секретарь директора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n"/>
              <a:defRPr/>
            </a:pPr>
            <a:r>
              <a:rPr lang="ru-RU" altLang="ru-RU" sz="1300" b="1" dirty="0" smtClean="0">
                <a:solidFill>
                  <a:srgbClr val="C00000"/>
                </a:solidFill>
              </a:rPr>
              <a:t>Ответственный за охрану труда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n"/>
              <a:defRPr/>
            </a:pPr>
            <a:r>
              <a:rPr lang="ru-RU" altLang="ru-RU" sz="1300" b="1" u="sng" dirty="0" smtClean="0">
                <a:solidFill>
                  <a:srgbClr val="C00000"/>
                </a:solidFill>
              </a:rPr>
              <a:t>Руководитель ПО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n"/>
              <a:defRPr/>
            </a:pPr>
            <a:r>
              <a:rPr lang="ru-RU" altLang="ru-RU" sz="1300" b="1" u="sng" dirty="0" smtClean="0">
                <a:solidFill>
                  <a:srgbClr val="C00000"/>
                </a:solidFill>
              </a:rPr>
              <a:t>Менеджер ПО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n"/>
              <a:defRPr/>
            </a:pPr>
            <a:r>
              <a:rPr lang="ru-RU" altLang="ru-RU" sz="1300" b="1" u="sng" dirty="0" smtClean="0">
                <a:solidFill>
                  <a:srgbClr val="C00000"/>
                </a:solidFill>
              </a:rPr>
              <a:t>Преподаватель ПО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92275" y="150813"/>
            <a:ext cx="7280275" cy="1117600"/>
          </a:xfrm>
        </p:spPr>
        <p:txBody>
          <a:bodyPr/>
          <a:lstStyle/>
          <a:p>
            <a:pPr eaLnBrk="1" hangingPunct="1"/>
            <a:r>
              <a:rPr lang="ru-RU" altLang="ru-RU" sz="3600" smtClean="0"/>
              <a:t>Дополнительная информация</a:t>
            </a:r>
          </a:p>
        </p:txBody>
      </p:sp>
      <p:sp>
        <p:nvSpPr>
          <p:cNvPr id="61442" name="Объект 2"/>
          <p:cNvSpPr>
            <a:spLocks noGrp="1"/>
          </p:cNvSpPr>
          <p:nvPr>
            <p:ph idx="4294967295"/>
          </p:nvPr>
        </p:nvSpPr>
        <p:spPr>
          <a:xfrm>
            <a:off x="215900" y="1787525"/>
            <a:ext cx="8640763" cy="3081338"/>
          </a:xfrm>
        </p:spPr>
        <p:txBody>
          <a:bodyPr/>
          <a:lstStyle/>
          <a:p>
            <a:pPr eaLnBrk="1" hangingPunct="1"/>
            <a:r>
              <a:rPr lang="ru-RU" altLang="ru-RU" smtClean="0"/>
              <a:t>Сайты</a:t>
            </a:r>
          </a:p>
          <a:p>
            <a:pPr lvl="1" eaLnBrk="1" hangingPunct="1"/>
            <a:r>
              <a:rPr lang="en-US" altLang="ru-RU" smtClean="0">
                <a:hlinkClick r:id="rId2"/>
              </a:rPr>
              <a:t>http://1</a:t>
            </a:r>
            <a:r>
              <a:rPr lang="ru-RU" altLang="ru-RU" smtClean="0">
                <a:hlinkClick r:id="rId2"/>
              </a:rPr>
              <a:t>с-колледж.рф/</a:t>
            </a:r>
            <a:endParaRPr lang="en-US" altLang="ru-RU" smtClean="0"/>
          </a:p>
          <a:p>
            <a:pPr lvl="1" eaLnBrk="1" hangingPunct="1"/>
            <a:r>
              <a:rPr lang="en-US" altLang="ru-RU" smtClean="0">
                <a:hlinkClick r:id="rId3"/>
              </a:rPr>
              <a:t>http://www.1c-college.ru/</a:t>
            </a:r>
            <a:endParaRPr lang="en-US" altLang="ru-RU" smtClean="0"/>
          </a:p>
          <a:p>
            <a:pPr lvl="1" eaLnBrk="1" hangingPunct="1"/>
            <a:r>
              <a:rPr lang="en-US" altLang="ru-RU" smtClean="0">
                <a:hlinkClick r:id="rId4"/>
              </a:rPr>
              <a:t>http://solutions.1c.ru/</a:t>
            </a:r>
            <a:endParaRPr lang="en-US" altLang="ru-RU" smtClean="0"/>
          </a:p>
          <a:p>
            <a:pPr eaLnBrk="1" hangingPunct="1"/>
            <a:r>
              <a:rPr lang="ru-RU" altLang="ru-RU" smtClean="0"/>
              <a:t>Информация</a:t>
            </a:r>
          </a:p>
          <a:p>
            <a:pPr lvl="1" eaLnBrk="1" hangingPunct="1"/>
            <a:r>
              <a:rPr lang="ru-RU" altLang="ru-RU" smtClean="0"/>
              <a:t>Записи вебинаров</a:t>
            </a:r>
          </a:p>
          <a:p>
            <a:pPr lvl="1" eaLnBrk="1" hangingPunct="1"/>
            <a:r>
              <a:rPr lang="ru-RU" altLang="ru-RU" smtClean="0"/>
              <a:t>Презентации</a:t>
            </a:r>
          </a:p>
          <a:p>
            <a:pPr lvl="1" eaLnBrk="1" hangingPunct="1"/>
            <a:r>
              <a:rPr lang="ru-RU" altLang="ru-RU" smtClean="0"/>
              <a:t>Альбом выходных форм</a:t>
            </a:r>
          </a:p>
          <a:p>
            <a:pPr lvl="1" eaLnBrk="1" hangingPunct="1"/>
            <a:r>
              <a:rPr lang="ru-RU" altLang="ru-RU" smtClean="0"/>
              <a:t>Информация о внедрениях</a:t>
            </a:r>
          </a:p>
          <a:p>
            <a:pPr lvl="1" eaLnBrk="1" hangingPunct="1"/>
            <a:r>
              <a:rPr lang="ru-RU" altLang="ru-RU" smtClean="0"/>
              <a:t>Онлайн-демонстрация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4356100" y="5157788"/>
            <a:ext cx="4471988" cy="979487"/>
          </a:xfrm>
          <a:prstGeom prst="flowChartAlternateProcess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dirty="0">
                <a:solidFill>
                  <a:srgbClr val="002060"/>
                </a:solidFill>
              </a:rPr>
              <a:t>Заявка на онлайн-тестирование (1 месяц) на сайте </a:t>
            </a:r>
            <a:r>
              <a:rPr lang="en-US" sz="1600" b="0" dirty="0">
                <a:solidFill>
                  <a:srgbClr val="002060"/>
                </a:solidFill>
              </a:rPr>
              <a:t>solutions.1c.ru</a:t>
            </a:r>
            <a:endParaRPr lang="ru-RU" sz="1600" b="0" dirty="0">
              <a:solidFill>
                <a:srgbClr val="002060"/>
              </a:solidFill>
            </a:endParaRPr>
          </a:p>
        </p:txBody>
      </p:sp>
      <p:pic>
        <p:nvPicPr>
          <p:cNvPr id="61444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48113" y="1481138"/>
            <a:ext cx="5024437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1445" name="Прямая со стрелкой 5"/>
          <p:cNvCxnSpPr>
            <a:cxnSpLocks noChangeShapeType="1"/>
            <a:stCxn id="4" idx="0"/>
          </p:cNvCxnSpPr>
          <p:nvPr/>
        </p:nvCxnSpPr>
        <p:spPr bwMode="auto">
          <a:xfrm flipV="1">
            <a:off x="6591300" y="3968750"/>
            <a:ext cx="1220788" cy="1189038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6"/>
          <p:cNvSpPr>
            <a:spLocks noChangeArrowheads="1"/>
          </p:cNvSpPr>
          <p:nvPr/>
        </p:nvSpPr>
        <p:spPr bwMode="auto">
          <a:xfrm>
            <a:off x="1187450" y="3860800"/>
            <a:ext cx="7489825" cy="183515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</a:pPr>
            <a:r>
              <a:rPr lang="ru-RU" altLang="ru-RU" sz="2400">
                <a:solidFill>
                  <a:srgbClr val="292929"/>
                </a:solidFill>
              </a:rPr>
              <a:t>к.ф.-м.н. Александр  Родюков </a:t>
            </a:r>
          </a:p>
          <a:p>
            <a: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</a:pPr>
            <a:endParaRPr lang="ru-RU" altLang="ru-RU" sz="2400">
              <a:solidFill>
                <a:srgbClr val="292929"/>
              </a:solidFill>
            </a:endParaRPr>
          </a:p>
          <a:p>
            <a: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</a:pPr>
            <a:r>
              <a:rPr lang="ru-RU" altLang="ru-RU" sz="2800">
                <a:solidFill>
                  <a:srgbClr val="000099"/>
                </a:solidFill>
              </a:rPr>
              <a:t>моб.:</a:t>
            </a:r>
            <a:r>
              <a:rPr lang="ru-RU" altLang="ru-RU" sz="2800">
                <a:solidFill>
                  <a:srgbClr val="292929"/>
                </a:solidFill>
              </a:rPr>
              <a:t> +7 (985) 417-34-01</a:t>
            </a:r>
            <a:br>
              <a:rPr lang="ru-RU" altLang="ru-RU" sz="2800">
                <a:solidFill>
                  <a:srgbClr val="292929"/>
                </a:solidFill>
              </a:rPr>
            </a:br>
            <a:r>
              <a:rPr lang="ru-RU" altLang="ru-RU" sz="2800">
                <a:solidFill>
                  <a:srgbClr val="000099"/>
                </a:solidFill>
              </a:rPr>
              <a:t>email:</a:t>
            </a:r>
            <a:r>
              <a:rPr lang="ru-RU" altLang="ru-RU" sz="2800">
                <a:solidFill>
                  <a:srgbClr val="292929"/>
                </a:solidFill>
              </a:rPr>
              <a:t> roda@1c.ru</a:t>
            </a:r>
          </a:p>
        </p:txBody>
      </p:sp>
      <p:sp>
        <p:nvSpPr>
          <p:cNvPr id="62466" name="Rectangle 3"/>
          <p:cNvSpPr>
            <a:spLocks noChangeArrowheads="1"/>
          </p:cNvSpPr>
          <p:nvPr/>
        </p:nvSpPr>
        <p:spPr bwMode="auto">
          <a:xfrm>
            <a:off x="179388" y="1916113"/>
            <a:ext cx="89281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70000"/>
              </a:lnSpc>
              <a:spcAft>
                <a:spcPct val="50000"/>
              </a:spcAft>
              <a:buClr>
                <a:srgbClr val="CC0000"/>
              </a:buClr>
            </a:pPr>
            <a:r>
              <a:rPr lang="ru-RU" altLang="en-US" sz="3200">
                <a:solidFill>
                  <a:srgbClr val="003399"/>
                </a:solidFill>
              </a:rPr>
              <a:t>Буду рад ответить на все вопросы!</a:t>
            </a:r>
          </a:p>
          <a:p>
            <a:pPr algn="ctr">
              <a:lnSpc>
                <a:spcPct val="70000"/>
              </a:lnSpc>
              <a:spcAft>
                <a:spcPct val="50000"/>
              </a:spcAft>
              <a:buClr>
                <a:srgbClr val="CC0000"/>
              </a:buClr>
            </a:pPr>
            <a:endParaRPr lang="ru-RU" altLang="en-US" sz="3200">
              <a:solidFill>
                <a:srgbClr val="003399"/>
              </a:solidFill>
            </a:endParaRPr>
          </a:p>
          <a:p>
            <a:pPr algn="ctr">
              <a:lnSpc>
                <a:spcPct val="70000"/>
              </a:lnSpc>
              <a:spcAft>
                <a:spcPct val="50000"/>
              </a:spcAft>
              <a:buClr>
                <a:srgbClr val="CC0000"/>
              </a:buClr>
            </a:pPr>
            <a:r>
              <a:rPr lang="ru-RU" altLang="en-US" sz="3200">
                <a:solidFill>
                  <a:srgbClr val="003399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411413" y="188913"/>
            <a:ext cx="5184775" cy="779462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C00000"/>
                </a:solidFill>
              </a:rPr>
              <a:t>Посещаемость</a:t>
            </a:r>
          </a:p>
        </p:txBody>
      </p:sp>
      <p:pic>
        <p:nvPicPr>
          <p:cNvPr id="2457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404813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288" y="1628775"/>
            <a:ext cx="7561262" cy="5078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Неоперативный учет: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ru-RU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Виды:</a:t>
            </a:r>
          </a:p>
          <a:p>
            <a:pPr marL="1200150" lvl="2" indent="-285750">
              <a:buFont typeface="Arial" pitchFamily="34" charset="0"/>
              <a:buChar char="•"/>
              <a:defRPr/>
            </a:pPr>
            <a:r>
              <a:rPr lang="ru-RU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Уважительные</a:t>
            </a:r>
          </a:p>
          <a:p>
            <a:pPr marL="1200150" lvl="2" indent="-285750">
              <a:buFont typeface="Arial" pitchFamily="34" charset="0"/>
              <a:buChar char="•"/>
              <a:defRPr/>
            </a:pPr>
            <a:r>
              <a:rPr lang="ru-RU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Неуважительные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ru-RU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 пропусков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ru-RU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Различная детализация:</a:t>
            </a:r>
          </a:p>
          <a:p>
            <a:pPr marL="1200150" lvl="2" indent="-285750">
              <a:buFont typeface="Arial" pitchFamily="34" charset="0"/>
              <a:buChar char="•"/>
              <a:defRPr/>
            </a:pPr>
            <a:r>
              <a:rPr lang="ru-RU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Сводно</a:t>
            </a:r>
            <a:r>
              <a:rPr lang="ru-RU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месяц</a:t>
            </a:r>
          </a:p>
          <a:p>
            <a:pPr marL="1200150" lvl="2" indent="-285750">
              <a:buFont typeface="Arial" pitchFamily="34" charset="0"/>
              <a:buChar char="•"/>
              <a:defRPr/>
            </a:pPr>
            <a:r>
              <a:rPr lang="ru-RU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Сводно</a:t>
            </a:r>
            <a:r>
              <a:rPr lang="ru-RU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неделю</a:t>
            </a:r>
          </a:p>
          <a:p>
            <a:pPr marL="1200150" lvl="2" indent="-285750">
              <a:buFont typeface="Arial" pitchFamily="34" charset="0"/>
              <a:buChar char="•"/>
              <a:defRPr/>
            </a:pPr>
            <a:r>
              <a:rPr lang="ru-RU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Ежедневный</a:t>
            </a:r>
          </a:p>
          <a:p>
            <a:pPr marL="1200150" lvl="2" indent="-285750">
              <a:buFont typeface="Arial" pitchFamily="34" charset="0"/>
              <a:buChar char="•"/>
              <a:defRPr/>
            </a:pPr>
            <a:r>
              <a:rPr lang="ru-RU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Детально по дисциплинам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Оперативный учет: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ru-RU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Электронным журналом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ru-RU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Интеграция со СКУД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посещаемости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 студентов к информации о посещаемости через информационный киоск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Выгрузка на сайт колледжа</a:t>
            </a:r>
          </a:p>
          <a:p>
            <a:pPr eaLnBrk="0" hangingPunct="0">
              <a:defRPr/>
            </a:pPr>
            <a:endParaRPr lang="ru-RU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80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1484313"/>
            <a:ext cx="35242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411413" y="188913"/>
            <a:ext cx="5184775" cy="779462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C00000"/>
                </a:solidFill>
              </a:rPr>
              <a:t>Успеваемость</a:t>
            </a:r>
          </a:p>
        </p:txBody>
      </p:sp>
      <p:pic>
        <p:nvPicPr>
          <p:cNvPr id="2560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404813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0825" y="1484313"/>
            <a:ext cx="6653213" cy="40322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 успеваемости в контрольных точках (срезы знаний):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ru-RU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документа:</a:t>
            </a:r>
          </a:p>
          <a:p>
            <a:pPr marL="1200150" lvl="2" indent="-285750">
              <a:buFont typeface="Arial" pitchFamily="34" charset="0"/>
              <a:buChar char="•"/>
              <a:defRPr/>
            </a:pPr>
            <a:r>
              <a:rPr lang="ru-RU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Ведомости</a:t>
            </a:r>
          </a:p>
          <a:p>
            <a:pPr marL="1200150" lvl="2" indent="-285750">
              <a:buFont typeface="Arial" pitchFamily="34" charset="0"/>
              <a:buChar char="•"/>
              <a:defRPr/>
            </a:pPr>
            <a:r>
              <a:rPr lang="ru-RU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на пересдачу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ru-RU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Различные виды контролей (срезов)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ru-RU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Различные шкалы оценки:</a:t>
            </a:r>
          </a:p>
          <a:p>
            <a:pPr marL="1200150" lvl="2" indent="-285750">
              <a:buFont typeface="Arial" pitchFamily="34" charset="0"/>
              <a:buChar char="•"/>
              <a:defRPr/>
            </a:pPr>
            <a:r>
              <a:rPr lang="ru-RU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Зачет\незачет</a:t>
            </a:r>
          </a:p>
          <a:p>
            <a:pPr marL="1200150" lvl="2" indent="-285750">
              <a:buFont typeface="Arial" pitchFamily="34" charset="0"/>
              <a:buChar char="•"/>
              <a:defRPr/>
            </a:pPr>
            <a:r>
              <a:rPr lang="ru-RU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Цифровые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Просмотр через информационный киоск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Выгрузка на сайт колледжа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Анализ: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ru-RU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Задолженности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ru-RU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Сводные ведомости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ru-RU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Специальные отчеты</a:t>
            </a:r>
          </a:p>
          <a:p>
            <a:pPr eaLnBrk="0" hangingPunct="0">
              <a:defRPr/>
            </a:pPr>
            <a:endParaRPr lang="ru-RU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4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2492375"/>
            <a:ext cx="2592388" cy="391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411413" y="188913"/>
            <a:ext cx="5184775" cy="779462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C00000"/>
                </a:solidFill>
              </a:rPr>
              <a:t>Электронный журнал</a:t>
            </a:r>
          </a:p>
        </p:txBody>
      </p:sp>
      <p:pic>
        <p:nvPicPr>
          <p:cNvPr id="26626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452438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179388" y="1557338"/>
            <a:ext cx="66960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Tx/>
              <a:buChar char="•"/>
            </a:pPr>
            <a:r>
              <a:rPr lang="ru-RU" altLang="ru-RU" b="0">
                <a:solidFill>
                  <a:schemeClr val="tx1"/>
                </a:solidFill>
              </a:rPr>
              <a:t>Форма аналогична бумажному классному журналу;</a:t>
            </a:r>
          </a:p>
          <a:p>
            <a:pPr marL="285750" indent="-285750">
              <a:buFontTx/>
              <a:buChar char="•"/>
            </a:pPr>
            <a:r>
              <a:rPr lang="ru-RU" altLang="ru-RU" b="0">
                <a:solidFill>
                  <a:schemeClr val="tx1"/>
                </a:solidFill>
              </a:rPr>
              <a:t>Автозаполнение на основе оперативного расписания;</a:t>
            </a:r>
          </a:p>
          <a:p>
            <a:pPr marL="285750" indent="-285750">
              <a:buFontTx/>
              <a:buChar char="•"/>
            </a:pPr>
            <a:r>
              <a:rPr lang="ru-RU" altLang="ru-RU" b="0">
                <a:solidFill>
                  <a:schemeClr val="tx1"/>
                </a:solidFill>
              </a:rPr>
              <a:t>Поддержка </a:t>
            </a:r>
          </a:p>
          <a:p>
            <a:pPr marL="742950" lvl="1" indent="-285750">
              <a:buFontTx/>
              <a:buChar char="•"/>
            </a:pPr>
            <a:r>
              <a:rPr lang="ru-RU" altLang="ru-RU" b="0">
                <a:solidFill>
                  <a:schemeClr val="tx1"/>
                </a:solidFill>
              </a:rPr>
              <a:t>разделения учебных групп на произвольное количество подгрупп;</a:t>
            </a:r>
          </a:p>
          <a:p>
            <a:pPr marL="742950" lvl="1" indent="-285750">
              <a:buFontTx/>
              <a:buChar char="•"/>
            </a:pPr>
            <a:r>
              <a:rPr lang="ru-RU" altLang="ru-RU" b="0">
                <a:solidFill>
                  <a:schemeClr val="tx1"/>
                </a:solidFill>
              </a:rPr>
              <a:t>до 5 оценок различных видов за одно занятие;</a:t>
            </a:r>
          </a:p>
          <a:p>
            <a:pPr marL="742950" lvl="1" indent="-285750">
              <a:buFontTx/>
              <a:buChar char="•"/>
            </a:pPr>
            <a:r>
              <a:rPr lang="ru-RU" altLang="ru-RU" b="0">
                <a:solidFill>
                  <a:schemeClr val="tx1"/>
                </a:solidFill>
              </a:rPr>
              <a:t>учета посещаемости занятий и опозданий;</a:t>
            </a:r>
          </a:p>
          <a:p>
            <a:pPr marL="285750" indent="-285750">
              <a:buFontTx/>
              <a:buChar char="•"/>
            </a:pPr>
            <a:r>
              <a:rPr lang="ru-RU" altLang="ru-RU" b="0">
                <a:solidFill>
                  <a:schemeClr val="tx1"/>
                </a:solidFill>
              </a:rPr>
              <a:t>Календарно-тематическое описание занятий и рабочие программы;</a:t>
            </a:r>
          </a:p>
          <a:p>
            <a:pPr marL="285750" indent="-285750">
              <a:buFontTx/>
              <a:buChar char="•"/>
            </a:pPr>
            <a:r>
              <a:rPr lang="ru-RU" altLang="ru-RU" b="0">
                <a:solidFill>
                  <a:schemeClr val="tx1"/>
                </a:solidFill>
              </a:rPr>
              <a:t>Дополнительные занятия (консультации и самостоятельная работа)</a:t>
            </a:r>
          </a:p>
          <a:p>
            <a:pPr marL="285750" indent="-285750">
              <a:buFontTx/>
              <a:buChar char="•"/>
            </a:pPr>
            <a:r>
              <a:rPr lang="ru-RU" altLang="ru-RU" b="0">
                <a:solidFill>
                  <a:schemeClr val="tx1"/>
                </a:solidFill>
              </a:rPr>
              <a:t>Система замечаний по ведению журналов;</a:t>
            </a:r>
          </a:p>
          <a:p>
            <a:pPr marL="285750" indent="-285750">
              <a:buFontTx/>
              <a:buChar char="•"/>
            </a:pPr>
            <a:r>
              <a:rPr lang="ru-RU" altLang="ru-RU" b="0">
                <a:solidFill>
                  <a:schemeClr val="tx1"/>
                </a:solidFill>
              </a:rPr>
              <a:t>Разделение доступа к информации на основе системы ролей, информации о классном руководстве и запланированной нагрузки.</a:t>
            </a:r>
            <a:endParaRPr lang="ru-RU" altLang="ru-RU" b="0">
              <a:solidFill>
                <a:schemeClr val="bg1"/>
              </a:solidFill>
            </a:endParaRPr>
          </a:p>
        </p:txBody>
      </p:sp>
      <p:pic>
        <p:nvPicPr>
          <p:cNvPr id="2662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40767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48438" y="1955800"/>
            <a:ext cx="2095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411413" y="188913"/>
            <a:ext cx="5184775" cy="779462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C00000"/>
                </a:solidFill>
              </a:rPr>
              <a:t>Выпуск</a:t>
            </a:r>
          </a:p>
        </p:txBody>
      </p:sp>
      <p:pic>
        <p:nvPicPr>
          <p:cNvPr id="2765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188" y="436563"/>
            <a:ext cx="531812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106363" y="1557338"/>
            <a:ext cx="5186362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lvl="1" indent="-285750">
              <a:buFontTx/>
              <a:buChar char="•"/>
            </a:pPr>
            <a:r>
              <a:rPr lang="ru-RU" altLang="ru-RU" b="0">
                <a:solidFill>
                  <a:srgbClr val="C53704"/>
                </a:solidFill>
              </a:rPr>
              <a:t>Утверждение тем дипломов</a:t>
            </a:r>
          </a:p>
          <a:p>
            <a:pPr marL="285750" lvl="1" indent="-285750">
              <a:buFontTx/>
              <a:buChar char="•"/>
            </a:pPr>
            <a:r>
              <a:rPr lang="ru-RU" altLang="ru-RU" b="0">
                <a:solidFill>
                  <a:srgbClr val="C53704"/>
                </a:solidFill>
              </a:rPr>
              <a:t>Формирование состава Государственной Экзаменационной Комиссии (ГЭК)</a:t>
            </a:r>
          </a:p>
          <a:p>
            <a:pPr marL="285750" lvl="1" indent="-285750">
              <a:buFontTx/>
              <a:buChar char="•"/>
            </a:pPr>
            <a:r>
              <a:rPr lang="ru-RU" altLang="ru-RU" b="0">
                <a:solidFill>
                  <a:srgbClr val="C53704"/>
                </a:solidFill>
              </a:rPr>
              <a:t>Учет протоколов работы ГЭК</a:t>
            </a:r>
          </a:p>
          <a:p>
            <a:pPr marL="285750" lvl="1" indent="-285750">
              <a:buFontTx/>
              <a:buChar char="•"/>
            </a:pPr>
            <a:r>
              <a:rPr lang="ru-RU" altLang="ru-RU" b="0">
                <a:solidFill>
                  <a:srgbClr val="C53704"/>
                </a:solidFill>
              </a:rPr>
              <a:t>Анализ результатов работы ГЭК</a:t>
            </a:r>
          </a:p>
          <a:p>
            <a:pPr marL="285750" lvl="1" indent="-285750">
              <a:buFontTx/>
              <a:buChar char="•"/>
            </a:pPr>
            <a:r>
              <a:rPr lang="ru-RU" altLang="ru-RU" b="0">
                <a:solidFill>
                  <a:srgbClr val="C53704"/>
                </a:solidFill>
              </a:rPr>
              <a:t>Подготовка и проверка данных для дипломов и академических справок</a:t>
            </a:r>
          </a:p>
          <a:p>
            <a:pPr marL="285750" lvl="1" indent="-285750">
              <a:buFontTx/>
              <a:buChar char="•"/>
            </a:pPr>
            <a:r>
              <a:rPr lang="ru-RU" altLang="ru-RU" b="0">
                <a:solidFill>
                  <a:srgbClr val="C53704"/>
                </a:solidFill>
              </a:rPr>
              <a:t>Печать диплома, приложения к диплому, в том числе на бланках Гознака РФ</a:t>
            </a:r>
          </a:p>
          <a:p>
            <a:pPr eaLnBrk="0" hangingPunct="0"/>
            <a:endParaRPr lang="ru-RU" altLang="ru-RU" sz="2200" b="0">
              <a:solidFill>
                <a:schemeClr val="tx1"/>
              </a:solidFill>
            </a:endParaRPr>
          </a:p>
        </p:txBody>
      </p:sp>
      <p:pic>
        <p:nvPicPr>
          <p:cNvPr id="27652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724025"/>
            <a:ext cx="33401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719388" y="296863"/>
            <a:ext cx="3109912" cy="779462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C00000"/>
                </a:solidFill>
              </a:rPr>
              <a:t>Расписание</a:t>
            </a:r>
          </a:p>
        </p:txBody>
      </p:sp>
      <p:pic>
        <p:nvPicPr>
          <p:cNvPr id="28674" name="Объект 2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667625" y="392113"/>
            <a:ext cx="504825" cy="504825"/>
          </a:xfrm>
        </p:spPr>
      </p:pic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179388" y="1773238"/>
            <a:ext cx="460851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Tx/>
              <a:buChar char="•"/>
            </a:pPr>
            <a:r>
              <a:rPr lang="ru-RU" altLang="ru-RU" sz="1600" b="0">
                <a:solidFill>
                  <a:schemeClr val="tx1"/>
                </a:solidFill>
              </a:rPr>
              <a:t>Ввод и хранение возможностей преподавателей вести занятия в заданное время</a:t>
            </a:r>
          </a:p>
          <a:p>
            <a:pPr marL="285750" indent="-285750">
              <a:buFontTx/>
              <a:buChar char="•"/>
            </a:pPr>
            <a:r>
              <a:rPr lang="ru-RU" altLang="ru-RU" sz="1600" b="0">
                <a:solidFill>
                  <a:schemeClr val="tx1"/>
                </a:solidFill>
              </a:rPr>
              <a:t>Ввод и хранение неограниченного количества вариантов расписаний звонков</a:t>
            </a:r>
          </a:p>
          <a:p>
            <a:pPr marL="285750" indent="-285750">
              <a:buFontTx/>
              <a:buChar char="•"/>
            </a:pPr>
            <a:r>
              <a:rPr lang="ru-RU" altLang="ru-RU" sz="1600" b="0">
                <a:solidFill>
                  <a:schemeClr val="tx1"/>
                </a:solidFill>
              </a:rPr>
              <a:t>Ввод и хранение действующего шаблона расписания с контролем правильности - полуавтоматическое создание расписание</a:t>
            </a:r>
          </a:p>
          <a:p>
            <a:pPr marL="285750" indent="-285750">
              <a:buFontTx/>
              <a:buChar char="•"/>
            </a:pPr>
            <a:r>
              <a:rPr lang="ru-RU" altLang="ru-RU" sz="1600" b="0">
                <a:solidFill>
                  <a:schemeClr val="tx1"/>
                </a:solidFill>
              </a:rPr>
              <a:t>Формирование ежедневного расписания автоматически по данным шаблона или вручную с учетом замен и привязкой расписания звонков</a:t>
            </a:r>
          </a:p>
          <a:p>
            <a:pPr marL="285750" indent="-285750">
              <a:buFontTx/>
              <a:buChar char="•"/>
            </a:pPr>
            <a:r>
              <a:rPr lang="ru-RU" altLang="ru-RU" sz="1600" b="0">
                <a:solidFill>
                  <a:schemeClr val="tx1"/>
                </a:solidFill>
              </a:rPr>
              <a:t>Информационная рассылка ежедневного расписания</a:t>
            </a:r>
          </a:p>
        </p:txBody>
      </p:sp>
      <p:pic>
        <p:nvPicPr>
          <p:cNvPr id="2867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2349500"/>
            <a:ext cx="3024188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14_шаблон">
  <a:themeElements>
    <a:clrScheme name="914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914_шаблон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14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0909_шаблон</Template>
  <TotalTime>4223</TotalTime>
  <Words>1502</Words>
  <Application>Microsoft Office PowerPoint</Application>
  <PresentationFormat>Экран (4:3)</PresentationFormat>
  <Paragraphs>375</Paragraphs>
  <Slides>41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41</vt:i4>
      </vt:variant>
    </vt:vector>
  </HeadingPairs>
  <TitlesOfParts>
    <vt:vector size="47" baseType="lpstr">
      <vt:lpstr>Arial</vt:lpstr>
      <vt:lpstr>Times New Roman</vt:lpstr>
      <vt:lpstr>Franklin Gothic Medium</vt:lpstr>
      <vt:lpstr>914_шаблон</vt:lpstr>
      <vt:lpstr>914_шаблон</vt:lpstr>
      <vt:lpstr>914_шаблон</vt:lpstr>
      <vt:lpstr>Слайд 1</vt:lpstr>
      <vt:lpstr>Перечень разделов  (35)</vt:lpstr>
      <vt:lpstr>Новая документация</vt:lpstr>
      <vt:lpstr>Какие рабочие места автоматизируются</vt:lpstr>
      <vt:lpstr>Посещаемость</vt:lpstr>
      <vt:lpstr>Успеваемость</vt:lpstr>
      <vt:lpstr>Электронный журнал</vt:lpstr>
      <vt:lpstr>Выпуск</vt:lpstr>
      <vt:lpstr>Расписание</vt:lpstr>
      <vt:lpstr>Рабочие программы</vt:lpstr>
      <vt:lpstr>Мероприятия</vt:lpstr>
      <vt:lpstr>Кураторы</vt:lpstr>
      <vt:lpstr>Воспитание в общежитиях</vt:lpstr>
      <vt:lpstr>Анкетирование</vt:lpstr>
      <vt:lpstr>Производственное обучение</vt:lpstr>
      <vt:lpstr>Трудоустройство</vt:lpstr>
      <vt:lpstr>Аудиторный фонд</vt:lpstr>
      <vt:lpstr>Материальная база</vt:lpstr>
      <vt:lpstr>Кадровый учет</vt:lpstr>
      <vt:lpstr>Квалификация сотрудников</vt:lpstr>
      <vt:lpstr>Охрана труда</vt:lpstr>
      <vt:lpstr>Методические комиссии</vt:lpstr>
      <vt:lpstr>Социальный учет</vt:lpstr>
      <vt:lpstr>Расчеты за платное обучение</vt:lpstr>
      <vt:lpstr>Нормативная база</vt:lpstr>
      <vt:lpstr>Профессиональное обучение</vt:lpstr>
      <vt:lpstr>Канцелярия</vt:lpstr>
      <vt:lpstr>Медицинский кабинет</vt:lpstr>
      <vt:lpstr>АХО</vt:lpstr>
      <vt:lpstr>Главное</vt:lpstr>
      <vt:lpstr>ИНТЕГРАЦИЯ</vt:lpstr>
      <vt:lpstr>Информационный киоск</vt:lpstr>
      <vt:lpstr>Интеграция со СКУД</vt:lpstr>
      <vt:lpstr>Управление доступом</vt:lpstr>
      <vt:lpstr>Удобства</vt:lpstr>
      <vt:lpstr>Работа с 1С:Колледж через интернет</vt:lpstr>
      <vt:lpstr>Позиционирование ПРОФ-версии</vt:lpstr>
      <vt:lpstr>Отличия ПРОФ-версии</vt:lpstr>
      <vt:lpstr>Обновления</vt:lpstr>
      <vt:lpstr>Дополнительная информация</vt:lpstr>
      <vt:lpstr>Слайд 41</vt:lpstr>
    </vt:vector>
  </TitlesOfParts>
  <Company>1C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</dc:creator>
  <cp:lastModifiedBy>Rodyukov_A</cp:lastModifiedBy>
  <cp:revision>236</cp:revision>
  <dcterms:created xsi:type="dcterms:W3CDTF">2009-12-11T10:55:42Z</dcterms:created>
  <dcterms:modified xsi:type="dcterms:W3CDTF">2018-10-22T10:05:35Z</dcterms:modified>
</cp:coreProperties>
</file>